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9" r:id="rId4"/>
    <p:sldId id="270" r:id="rId5"/>
    <p:sldId id="271" r:id="rId6"/>
    <p:sldId id="272" r:id="rId7"/>
    <p:sldId id="265" r:id="rId8"/>
    <p:sldId id="274" r:id="rId9"/>
    <p:sldId id="275" r:id="rId10"/>
    <p:sldId id="276" r:id="rId11"/>
    <p:sldId id="278" r:id="rId12"/>
    <p:sldId id="279" r:id="rId13"/>
    <p:sldId id="277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>
      <p:cViewPr varScale="1">
        <p:scale>
          <a:sx n="106" d="100"/>
          <a:sy n="10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20-9-2018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20-9-2018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6C07-7E76-46D3-B86B-6AF7C60E533E}" type="datetimeFigureOut">
              <a:rPr lang="nl-NL" smtClean="0"/>
              <a:t>20-9-2018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49"/>
          <a:stretch/>
        </p:blipFill>
        <p:spPr>
          <a:xfrm>
            <a:off x="6096" y="-25428"/>
            <a:ext cx="9187663" cy="6902277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496944" cy="2592288"/>
          </a:xfrm>
          <a:solidFill>
            <a:schemeClr val="accent3">
              <a:lumMod val="40000"/>
              <a:lumOff val="60000"/>
              <a:alpha val="32000"/>
            </a:schemeClr>
          </a:solidFill>
        </p:spPr>
        <p:txBody>
          <a:bodyPr>
            <a:noAutofit/>
          </a:bodyPr>
          <a:lstStyle/>
          <a:p>
            <a:r>
              <a:rPr lang="nl-BE" sz="4800" dirty="0" smtClean="0">
                <a:solidFill>
                  <a:schemeClr val="tx1"/>
                </a:solidFill>
                <a:latin typeface="Caveat Brush" pitchFamily="2" charset="0"/>
              </a:rPr>
              <a:t>IK LOOP IN DE BUITENBAAN.</a:t>
            </a:r>
          </a:p>
          <a:p>
            <a:r>
              <a:rPr lang="nl-BE" sz="4800" dirty="0" smtClean="0">
                <a:solidFill>
                  <a:schemeClr val="tx1"/>
                </a:solidFill>
                <a:latin typeface="Caveat Brush" pitchFamily="2" charset="0"/>
              </a:rPr>
              <a:t>IK HEB DEZE START NIET GEKOZEN,</a:t>
            </a:r>
          </a:p>
          <a:p>
            <a:r>
              <a:rPr lang="nl-BE" sz="4800" dirty="0" smtClean="0">
                <a:solidFill>
                  <a:schemeClr val="tx1"/>
                </a:solidFill>
                <a:latin typeface="Caveat Brush" pitchFamily="2" charset="0"/>
              </a:rPr>
              <a:t>HET </a:t>
            </a:r>
            <a:r>
              <a:rPr lang="nl-BE" sz="4800" dirty="0">
                <a:solidFill>
                  <a:schemeClr val="tx1"/>
                </a:solidFill>
                <a:latin typeface="Caveat Brush" pitchFamily="2" charset="0"/>
              </a:rPr>
              <a:t>I</a:t>
            </a:r>
            <a:r>
              <a:rPr lang="nl-BE" sz="4800" dirty="0" smtClean="0">
                <a:solidFill>
                  <a:schemeClr val="tx1"/>
                </a:solidFill>
                <a:latin typeface="Caveat Brush" pitchFamily="2" charset="0"/>
              </a:rPr>
              <a:t>S </a:t>
            </a:r>
            <a:r>
              <a:rPr lang="nl-BE" sz="4800" dirty="0" smtClean="0">
                <a:solidFill>
                  <a:schemeClr val="tx1"/>
                </a:solidFill>
                <a:latin typeface="Caveat Brush" pitchFamily="2" charset="0"/>
              </a:rPr>
              <a:t>NU EENMAAL ZO. </a:t>
            </a:r>
            <a:endParaRPr lang="nl-BE" sz="4800" dirty="0">
              <a:solidFill>
                <a:schemeClr val="tx1"/>
              </a:solidFill>
              <a:latin typeface="Caveat B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490995"/>
      </p:ext>
    </p:extLst>
  </p:cSld>
  <p:clrMapOvr>
    <a:masterClrMapping/>
  </p:clrMapOvr>
  <p:transition spd="slow" advClick="0" advTm="2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30284" y="5652302"/>
            <a:ext cx="8496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5400" dirty="0" smtClean="0">
                <a:solidFill>
                  <a:schemeClr val="bg1"/>
                </a:solidFill>
                <a:latin typeface="Caveat Brush" pitchFamily="2" charset="0"/>
              </a:rPr>
              <a:t>UITDAGING: </a:t>
            </a:r>
            <a:r>
              <a:rPr lang="nl-BE" sz="5400" dirty="0" smtClean="0">
                <a:solidFill>
                  <a:schemeClr val="bg1"/>
                </a:solidFill>
                <a:latin typeface="Caveat Brush" pitchFamily="2" charset="0"/>
              </a:rPr>
              <a:t>VERBONDENHEID</a:t>
            </a:r>
            <a:endParaRPr lang="nl-BE" sz="5400" dirty="0" smtClean="0">
              <a:solidFill>
                <a:schemeClr val="bg1"/>
              </a:solidFill>
              <a:latin typeface="Buxton Sketch" panose="03080500000500000004" pitchFamily="66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95" y="276528"/>
            <a:ext cx="7777890" cy="51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940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031" y="-22270"/>
            <a:ext cx="925252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5496" y="853615"/>
            <a:ext cx="3240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800" dirty="0" smtClean="0">
                <a:solidFill>
                  <a:schemeClr val="bg1"/>
                </a:solidFill>
                <a:latin typeface="Caveat Brush" pitchFamily="2" charset="0"/>
              </a:rPr>
              <a:t>OOK AL </a:t>
            </a:r>
          </a:p>
          <a:p>
            <a:pPr algn="ctr"/>
            <a:r>
              <a:rPr lang="nl-BE" sz="4800" dirty="0" smtClean="0">
                <a:solidFill>
                  <a:schemeClr val="bg1"/>
                </a:solidFill>
                <a:latin typeface="Caveat Brush" pitchFamily="2" charset="0"/>
              </a:rPr>
              <a:t>VOEL IK </a:t>
            </a:r>
          </a:p>
          <a:p>
            <a:pPr algn="ctr"/>
            <a:r>
              <a:rPr lang="nl-BE" sz="4800" dirty="0" smtClean="0">
                <a:solidFill>
                  <a:schemeClr val="bg1"/>
                </a:solidFill>
                <a:latin typeface="Caveat Brush" pitchFamily="2" charset="0"/>
              </a:rPr>
              <a:t>ME SOMS </a:t>
            </a:r>
            <a:r>
              <a:rPr lang="nl-BE" sz="4800" dirty="0" smtClean="0">
                <a:solidFill>
                  <a:schemeClr val="bg1"/>
                </a:solidFill>
                <a:latin typeface="Caveat Brush" pitchFamily="2" charset="0"/>
              </a:rPr>
              <a:t>MACHTELOOS IK </a:t>
            </a:r>
            <a:r>
              <a:rPr lang="nl-BE" sz="4800" dirty="0" smtClean="0">
                <a:solidFill>
                  <a:schemeClr val="bg1"/>
                </a:solidFill>
                <a:latin typeface="Caveat Brush" pitchFamily="2" charset="0"/>
              </a:rPr>
              <a:t>GEEF </a:t>
            </a:r>
          </a:p>
          <a:p>
            <a:pPr algn="ctr"/>
            <a:r>
              <a:rPr lang="nl-BE" sz="4800" dirty="0" smtClean="0">
                <a:solidFill>
                  <a:schemeClr val="bg1"/>
                </a:solidFill>
                <a:latin typeface="Caveat Brush" pitchFamily="2" charset="0"/>
              </a:rPr>
              <a:t>NIET OP.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8"/>
          <a:stretch/>
        </p:blipFill>
        <p:spPr>
          <a:xfrm>
            <a:off x="3275856" y="836712"/>
            <a:ext cx="566395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0330"/>
      </p:ext>
    </p:extLst>
  </p:cSld>
  <p:clrMapOvr>
    <a:masterClrMapping/>
  </p:clrMapOvr>
  <p:transition advTm="4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101825" y="2924944"/>
            <a:ext cx="3384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dirty="0" smtClean="0">
                <a:solidFill>
                  <a:prstClr val="white"/>
                </a:solidFill>
                <a:latin typeface="Caveat Brush" pitchFamily="2" charset="0"/>
              </a:rPr>
              <a:t>JIJ BENT KOSTBAAR IN MIJN OGEN.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8426"/>
            <a:ext cx="406298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85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49"/>
          <a:stretch/>
        </p:blipFill>
        <p:spPr>
          <a:xfrm>
            <a:off x="6096" y="-25428"/>
            <a:ext cx="9187663" cy="6902277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51455" y="260648"/>
            <a:ext cx="8496944" cy="3528392"/>
          </a:xfrm>
          <a:solidFill>
            <a:schemeClr val="accent3">
              <a:lumMod val="40000"/>
              <a:lumOff val="60000"/>
              <a:alpha val="35000"/>
            </a:schemeClr>
          </a:solidFill>
        </p:spPr>
        <p:txBody>
          <a:bodyPr>
            <a:noAutofit/>
          </a:bodyPr>
          <a:lstStyle/>
          <a:p>
            <a:r>
              <a:rPr lang="nl-BE" sz="4800" dirty="0" smtClean="0">
                <a:solidFill>
                  <a:schemeClr val="tx1"/>
                </a:solidFill>
                <a:latin typeface="Caveat Brush" pitchFamily="2" charset="0"/>
              </a:rPr>
              <a:t>EN OP EEN DAG LOOP JIJ </a:t>
            </a:r>
          </a:p>
          <a:p>
            <a:r>
              <a:rPr lang="nl-BE" sz="4800" dirty="0" smtClean="0">
                <a:solidFill>
                  <a:schemeClr val="tx1"/>
                </a:solidFill>
                <a:latin typeface="Caveat Brush" pitchFamily="2" charset="0"/>
              </a:rPr>
              <a:t>MISSCHIEN IN BAAN VIJF. </a:t>
            </a:r>
          </a:p>
          <a:p>
            <a:r>
              <a:rPr lang="nl-BE" sz="4800" dirty="0" smtClean="0">
                <a:solidFill>
                  <a:schemeClr val="tx1"/>
                </a:solidFill>
                <a:latin typeface="Caveat Brush" pitchFamily="2" charset="0"/>
              </a:rPr>
              <a:t>REKEN DAN OP MIJN KRACHT </a:t>
            </a:r>
          </a:p>
          <a:p>
            <a:r>
              <a:rPr lang="nl-BE" sz="4800" dirty="0" smtClean="0">
                <a:solidFill>
                  <a:schemeClr val="tx1"/>
                </a:solidFill>
                <a:latin typeface="Caveat Brush" pitchFamily="2" charset="0"/>
              </a:rPr>
              <a:t>WANT IK GELOOF IN JOU.</a:t>
            </a:r>
            <a:r>
              <a:rPr lang="nl-BE" sz="4800" b="1" dirty="0" smtClean="0">
                <a:solidFill>
                  <a:schemeClr val="tx1"/>
                </a:solidFill>
                <a:latin typeface="Buxton Sketch"/>
              </a:rPr>
              <a:t> </a:t>
            </a:r>
            <a:endParaRPr lang="nl-BE" sz="4800" b="1" dirty="0">
              <a:solidFill>
                <a:schemeClr val="tx1"/>
              </a:solidFill>
              <a:latin typeface="Buxton Sketch"/>
            </a:endParaRPr>
          </a:p>
        </p:txBody>
      </p:sp>
    </p:spTree>
    <p:extLst>
      <p:ext uri="{BB962C8B-B14F-4D97-AF65-F5344CB8AC3E}">
        <p14:creationId xmlns:p14="http://schemas.microsoft.com/office/powerpoint/2010/main" val="29238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6669087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755537" y="5326488"/>
            <a:ext cx="8388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 smtClean="0">
                <a:solidFill>
                  <a:schemeClr val="bg1"/>
                </a:solidFill>
                <a:latin typeface="Caveat Brush" pitchFamily="2" charset="0"/>
              </a:rPr>
              <a:t>ARMOEDE </a:t>
            </a:r>
            <a:r>
              <a:rPr lang="nl-BE" sz="4800" dirty="0" smtClean="0">
                <a:solidFill>
                  <a:schemeClr val="bg1"/>
                </a:solidFill>
                <a:latin typeface="Caveat Brush" pitchFamily="2" charset="0"/>
              </a:rPr>
              <a:t>GAAT MEE NAAR </a:t>
            </a:r>
            <a:r>
              <a:rPr lang="nl-BE" sz="4800" dirty="0" smtClean="0">
                <a:solidFill>
                  <a:schemeClr val="bg1"/>
                </a:solidFill>
                <a:latin typeface="Caveat Brush" pitchFamily="2" charset="0"/>
              </a:rPr>
              <a:t>SCHOOL</a:t>
            </a:r>
            <a:endParaRPr lang="nl-BE" sz="4400" dirty="0">
              <a:solidFill>
                <a:schemeClr val="bg1"/>
              </a:solidFill>
              <a:latin typeface="Caveat B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797758"/>
      </p:ext>
    </p:extLst>
  </p:cSld>
  <p:clrMapOvr>
    <a:masterClrMapping/>
  </p:clrMapOvr>
  <p:transition spd="slow" advTm="17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782593" y="5085184"/>
            <a:ext cx="69088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4800" dirty="0" smtClean="0">
                <a:solidFill>
                  <a:schemeClr val="bg1"/>
                </a:solidFill>
                <a:latin typeface="Caveat Brush" pitchFamily="2" charset="0"/>
              </a:rPr>
              <a:t>MET EEN HOOFD VOL ZORGEN KAN JE NIET LEREN.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48680"/>
            <a:ext cx="6390456" cy="426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59732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" y="0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08186" y="476672"/>
            <a:ext cx="38164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dirty="0" smtClean="0">
                <a:solidFill>
                  <a:schemeClr val="bg1"/>
                </a:solidFill>
                <a:latin typeface="Caveat Brush" pitchFamily="2" charset="0"/>
              </a:rPr>
              <a:t>ALS ARMOEDE MEEDOET, </a:t>
            </a:r>
          </a:p>
          <a:p>
            <a:r>
              <a:rPr lang="nl-BE" sz="5400" dirty="0" smtClean="0">
                <a:solidFill>
                  <a:schemeClr val="bg1"/>
                </a:solidFill>
                <a:latin typeface="Caveat Brush" pitchFamily="2" charset="0"/>
              </a:rPr>
              <a:t>KAN IK </a:t>
            </a:r>
          </a:p>
          <a:p>
            <a:r>
              <a:rPr lang="nl-BE" sz="5400" dirty="0" smtClean="0">
                <a:solidFill>
                  <a:schemeClr val="bg1"/>
                </a:solidFill>
                <a:latin typeface="Caveat Brush" pitchFamily="2" charset="0"/>
              </a:rPr>
              <a:t>NIET </a:t>
            </a:r>
            <a:r>
              <a:rPr lang="nl-BE" sz="5400" dirty="0" smtClean="0">
                <a:solidFill>
                  <a:schemeClr val="bg1"/>
                </a:solidFill>
                <a:latin typeface="Caveat Brush" pitchFamily="2" charset="0"/>
              </a:rPr>
              <a:t>MEEDOEN</a:t>
            </a:r>
            <a:r>
              <a:rPr lang="nl-BE" sz="5400" dirty="0" smtClean="0">
                <a:solidFill>
                  <a:schemeClr val="bg1"/>
                </a:solidFill>
                <a:latin typeface="Caveat Brush" pitchFamily="2" charset="0"/>
              </a:rPr>
              <a:t>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686" y="260902"/>
            <a:ext cx="4224131" cy="633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35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95536" y="476672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 smtClean="0">
                <a:solidFill>
                  <a:schemeClr val="bg1"/>
                </a:solidFill>
                <a:latin typeface="Caveat Brush" pitchFamily="2" charset="0"/>
              </a:rPr>
              <a:t>ER ZIT ALTIJD EEN </a:t>
            </a:r>
            <a:r>
              <a:rPr lang="nl-BE" sz="4400" dirty="0" smtClean="0">
                <a:solidFill>
                  <a:schemeClr val="bg1"/>
                </a:solidFill>
                <a:latin typeface="Caveat Brush" pitchFamily="2" charset="0"/>
              </a:rPr>
              <a:t>VERHAAL ACHTER </a:t>
            </a:r>
            <a:r>
              <a:rPr lang="nl-BE" sz="4400" dirty="0" smtClean="0">
                <a:solidFill>
                  <a:schemeClr val="bg1"/>
                </a:solidFill>
                <a:latin typeface="Caveat Brush" pitchFamily="2" charset="0"/>
              </a:rPr>
              <a:t>ONBETAALDE SCHOOLREKENINGEN.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637430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80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95536" y="4837983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 smtClean="0">
                <a:solidFill>
                  <a:schemeClr val="bg1"/>
                </a:solidFill>
                <a:latin typeface="Caveat Brush" pitchFamily="2" charset="0"/>
              </a:rPr>
              <a:t>ALS EEN KIND </a:t>
            </a:r>
            <a:r>
              <a:rPr lang="nl-BE" sz="4800" dirty="0" smtClean="0">
                <a:solidFill>
                  <a:schemeClr val="bg1"/>
                </a:solidFill>
                <a:latin typeface="Caveat Brush" pitchFamily="2" charset="0"/>
              </a:rPr>
              <a:t>VERTELT </a:t>
            </a:r>
            <a:r>
              <a:rPr lang="nl-BE" sz="4800" dirty="0" smtClean="0">
                <a:solidFill>
                  <a:schemeClr val="bg1"/>
                </a:solidFill>
                <a:latin typeface="Caveat Brush" pitchFamily="2" charset="0"/>
              </a:rPr>
              <a:t>‘JUF IK HEB HONGER’, DAN BLOEDT MIJN HART.</a:t>
            </a:r>
            <a:endParaRPr lang="nl-BE" sz="4400" dirty="0" smtClean="0">
              <a:solidFill>
                <a:schemeClr val="bg1"/>
              </a:solidFill>
              <a:latin typeface="Caveat Brush" pitchFamily="2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6096000" cy="406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269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49"/>
          <a:stretch/>
        </p:blipFill>
        <p:spPr>
          <a:xfrm>
            <a:off x="6096" y="-25429"/>
            <a:ext cx="9187663" cy="6902277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71599" y="260648"/>
            <a:ext cx="7560841" cy="2520280"/>
          </a:xfrm>
          <a:solidFill>
            <a:schemeClr val="accent3">
              <a:lumMod val="40000"/>
              <a:lumOff val="60000"/>
              <a:alpha val="35000"/>
            </a:schemeClr>
          </a:solidFill>
        </p:spPr>
        <p:txBody>
          <a:bodyPr>
            <a:noAutofit/>
          </a:bodyPr>
          <a:lstStyle/>
          <a:p>
            <a:r>
              <a:rPr lang="nl-BE" sz="4800" dirty="0" smtClean="0">
                <a:solidFill>
                  <a:schemeClr val="tx1"/>
                </a:solidFill>
                <a:latin typeface="Caveat Brush" pitchFamily="2" charset="0"/>
              </a:rPr>
              <a:t>DE SUPPORTERS STAAN AAN </a:t>
            </a:r>
          </a:p>
          <a:p>
            <a:r>
              <a:rPr lang="nl-BE" sz="4800" dirty="0" smtClean="0">
                <a:solidFill>
                  <a:schemeClr val="tx1"/>
                </a:solidFill>
                <a:latin typeface="Caveat Brush" pitchFamily="2" charset="0"/>
              </a:rPr>
              <a:t>MIJN KANT. JULLIE GELOVEN </a:t>
            </a:r>
          </a:p>
          <a:p>
            <a:r>
              <a:rPr lang="nl-BE" sz="4800" dirty="0" smtClean="0">
                <a:solidFill>
                  <a:schemeClr val="tx1"/>
                </a:solidFill>
                <a:latin typeface="Caveat Brush" pitchFamily="2" charset="0"/>
              </a:rPr>
              <a:t>IN MIJ EN GEVEN NIET OP. </a:t>
            </a:r>
            <a:endParaRPr lang="nl-BE" sz="4800" dirty="0">
              <a:solidFill>
                <a:schemeClr val="tx1"/>
              </a:solidFill>
              <a:latin typeface="Caveat B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47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268513" y="4797152"/>
            <a:ext cx="72265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5400" dirty="0" smtClean="0">
                <a:solidFill>
                  <a:schemeClr val="bg1"/>
                </a:solidFill>
                <a:latin typeface="Caveat Brush" pitchFamily="2" charset="0"/>
              </a:rPr>
              <a:t>IK WIL VOORAL KANSEN GEVEN VOOR DE TOEKOMST</a:t>
            </a:r>
            <a:r>
              <a:rPr lang="nl-BE" sz="4400" dirty="0" smtClean="0">
                <a:solidFill>
                  <a:schemeClr val="bg1"/>
                </a:solidFill>
                <a:latin typeface="Caveat Brush" pitchFamily="2" charset="0"/>
              </a:rPr>
              <a:t>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43" y="476672"/>
            <a:ext cx="6096000" cy="406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53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67545" y="369238"/>
            <a:ext cx="82809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4400" dirty="0" smtClean="0">
                <a:solidFill>
                  <a:schemeClr val="bg1"/>
                </a:solidFill>
                <a:latin typeface="Caveat Brush" pitchFamily="2" charset="0"/>
              </a:rPr>
              <a:t>ONS UITGANGSPUNT IS DE </a:t>
            </a:r>
          </a:p>
          <a:p>
            <a:pPr algn="r"/>
            <a:r>
              <a:rPr lang="nl-BE" sz="4400" dirty="0" smtClean="0">
                <a:solidFill>
                  <a:schemeClr val="bg1"/>
                </a:solidFill>
                <a:latin typeface="Caveat Brush" pitchFamily="2" charset="0"/>
              </a:rPr>
              <a:t>VEERKRACHT VAN DE LEERLINGEN </a:t>
            </a:r>
          </a:p>
          <a:p>
            <a:pPr algn="r"/>
            <a:r>
              <a:rPr lang="nl-BE" sz="4400" dirty="0" smtClean="0">
                <a:solidFill>
                  <a:schemeClr val="bg1"/>
                </a:solidFill>
                <a:latin typeface="Caveat Brush" pitchFamily="2" charset="0"/>
              </a:rPr>
              <a:t>EN NIET DE ARMOEDEPROBLEMATIEK.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92896"/>
            <a:ext cx="6096000" cy="406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74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149</Words>
  <Application>Microsoft Office PowerPoint</Application>
  <PresentationFormat>Diavoorstelling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Hadewijch Vanhove</dc:creator>
  <cp:lastModifiedBy>Hadewijch Vanhove</cp:lastModifiedBy>
  <cp:revision>15</cp:revision>
  <dcterms:created xsi:type="dcterms:W3CDTF">2018-09-18T13:41:52Z</dcterms:created>
  <dcterms:modified xsi:type="dcterms:W3CDTF">2018-09-20T09:12:56Z</dcterms:modified>
</cp:coreProperties>
</file>