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57" r:id="rId6"/>
    <p:sldId id="262" r:id="rId7"/>
    <p:sldId id="259" r:id="rId8"/>
    <p:sldId id="261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40233-8E14-4AF6-A916-66DFD98AE091}" v="20" dt="2025-09-15T14:06:33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ewijch Vanhove" userId="35a227cf-c77b-431b-b8dc-0ddb6f5e89b1" providerId="ADAL" clId="{2B140233-8E14-4AF6-A916-66DFD98AE091}"/>
    <pc:docChg chg="custSel addSld modSld sldOrd">
      <pc:chgData name="Hadewijch Vanhove" userId="35a227cf-c77b-431b-b8dc-0ddb6f5e89b1" providerId="ADAL" clId="{2B140233-8E14-4AF6-A916-66DFD98AE091}" dt="2025-09-15T14:08:27.414" v="103" actId="167"/>
      <pc:docMkLst>
        <pc:docMk/>
      </pc:docMkLst>
      <pc:sldChg chg="addSp delSp modSp new mod">
        <pc:chgData name="Hadewijch Vanhove" userId="35a227cf-c77b-431b-b8dc-0ddb6f5e89b1" providerId="ADAL" clId="{2B140233-8E14-4AF6-A916-66DFD98AE091}" dt="2025-09-15T14:03:34.327" v="60" actId="14100"/>
        <pc:sldMkLst>
          <pc:docMk/>
          <pc:sldMk cId="1544966601" sldId="256"/>
        </pc:sldMkLst>
        <pc:spChg chg="del">
          <ac:chgData name="Hadewijch Vanhove" userId="35a227cf-c77b-431b-b8dc-0ddb6f5e89b1" providerId="ADAL" clId="{2B140233-8E14-4AF6-A916-66DFD98AE091}" dt="2025-09-15T13:58:40.121" v="4" actId="478"/>
          <ac:spMkLst>
            <pc:docMk/>
            <pc:sldMk cId="1544966601" sldId="256"/>
            <ac:spMk id="2" creationId="{DC2E1D7A-9596-6339-A9FA-4046E098C349}"/>
          </ac:spMkLst>
        </pc:spChg>
        <pc:spChg chg="del">
          <ac:chgData name="Hadewijch Vanhove" userId="35a227cf-c77b-431b-b8dc-0ddb6f5e89b1" providerId="ADAL" clId="{2B140233-8E14-4AF6-A916-66DFD98AE091}" dt="2025-09-15T13:58:42.862" v="5" actId="478"/>
          <ac:spMkLst>
            <pc:docMk/>
            <pc:sldMk cId="1544966601" sldId="256"/>
            <ac:spMk id="3" creationId="{5EA67083-4436-B53C-7911-B539EF6E36ED}"/>
          </ac:spMkLst>
        </pc:spChg>
        <pc:spChg chg="add mod">
          <ac:chgData name="Hadewijch Vanhove" userId="35a227cf-c77b-431b-b8dc-0ddb6f5e89b1" providerId="ADAL" clId="{2B140233-8E14-4AF6-A916-66DFD98AE091}" dt="2025-09-15T14:03:00.382" v="58" actId="1076"/>
          <ac:spMkLst>
            <pc:docMk/>
            <pc:sldMk cId="1544966601" sldId="256"/>
            <ac:spMk id="12" creationId="{D5E179FF-E815-A9A3-9C06-76BA4A4BC6A3}"/>
          </ac:spMkLst>
        </pc:spChg>
        <pc:picChg chg="add mod">
          <ac:chgData name="Hadewijch Vanhove" userId="35a227cf-c77b-431b-b8dc-0ddb6f5e89b1" providerId="ADAL" clId="{2B140233-8E14-4AF6-A916-66DFD98AE091}" dt="2025-09-15T13:58:27.540" v="3" actId="962"/>
          <ac:picMkLst>
            <pc:docMk/>
            <pc:sldMk cId="1544966601" sldId="256"/>
            <ac:picMk id="5" creationId="{A7B1A651-AED1-BA53-16E2-0409CC968552}"/>
          </ac:picMkLst>
        </pc:picChg>
        <pc:picChg chg="add mod">
          <ac:chgData name="Hadewijch Vanhove" userId="35a227cf-c77b-431b-b8dc-0ddb6f5e89b1" providerId="ADAL" clId="{2B140233-8E14-4AF6-A916-66DFD98AE091}" dt="2025-09-15T14:03:34.327" v="60" actId="14100"/>
          <ac:picMkLst>
            <pc:docMk/>
            <pc:sldMk cId="1544966601" sldId="256"/>
            <ac:picMk id="7" creationId="{4218A22E-0A6B-5B0A-4463-36A9C7D0E4D2}"/>
          </ac:picMkLst>
        </pc:picChg>
        <pc:picChg chg="add mod">
          <ac:chgData name="Hadewijch Vanhove" userId="35a227cf-c77b-431b-b8dc-0ddb6f5e89b1" providerId="ADAL" clId="{2B140233-8E14-4AF6-A916-66DFD98AE091}" dt="2025-09-15T14:03:29.486" v="59" actId="14100"/>
          <ac:picMkLst>
            <pc:docMk/>
            <pc:sldMk cId="1544966601" sldId="256"/>
            <ac:picMk id="9" creationId="{2082FC48-6D80-DF22-F49E-3C315157FAED}"/>
          </ac:picMkLst>
        </pc:picChg>
        <pc:picChg chg="add mod">
          <ac:chgData name="Hadewijch Vanhove" userId="35a227cf-c77b-431b-b8dc-0ddb6f5e89b1" providerId="ADAL" clId="{2B140233-8E14-4AF6-A916-66DFD98AE091}" dt="2025-09-15T14:02:54.111" v="57" actId="1076"/>
          <ac:picMkLst>
            <pc:docMk/>
            <pc:sldMk cId="1544966601" sldId="256"/>
            <ac:picMk id="11" creationId="{8B321A1C-E4D9-42E2-D541-FB4B3BE8BE93}"/>
          </ac:picMkLst>
        </pc:picChg>
      </pc:sldChg>
      <pc:sldChg chg="addSp delSp modSp add mod">
        <pc:chgData name="Hadewijch Vanhove" userId="35a227cf-c77b-431b-b8dc-0ddb6f5e89b1" providerId="ADAL" clId="{2B140233-8E14-4AF6-A916-66DFD98AE091}" dt="2025-09-15T14:04:59.598" v="71" actId="962"/>
        <pc:sldMkLst>
          <pc:docMk/>
          <pc:sldMk cId="2795849886" sldId="257"/>
        </pc:sldMkLst>
        <pc:picChg chg="add mod">
          <ac:chgData name="Hadewijch Vanhove" userId="35a227cf-c77b-431b-b8dc-0ddb6f5e89b1" providerId="ADAL" clId="{2B140233-8E14-4AF6-A916-66DFD98AE091}" dt="2025-09-15T14:04:59.598" v="71" actId="962"/>
          <ac:picMkLst>
            <pc:docMk/>
            <pc:sldMk cId="2795849886" sldId="257"/>
            <ac:picMk id="3" creationId="{7BAE987E-4DC4-9242-7FE7-3E7A1DCF1997}"/>
          </ac:picMkLst>
        </pc:picChg>
        <pc:picChg chg="del">
          <ac:chgData name="Hadewijch Vanhove" userId="35a227cf-c77b-431b-b8dc-0ddb6f5e89b1" providerId="ADAL" clId="{2B140233-8E14-4AF6-A916-66DFD98AE091}" dt="2025-09-15T14:04:00.113" v="62" actId="478"/>
          <ac:picMkLst>
            <pc:docMk/>
            <pc:sldMk cId="2795849886" sldId="257"/>
            <ac:picMk id="5" creationId="{17122F0D-3462-1A60-7ECE-07A1B8860C13}"/>
          </ac:picMkLst>
        </pc:picChg>
      </pc:sldChg>
      <pc:sldChg chg="addSp modSp add mod ord">
        <pc:chgData name="Hadewijch Vanhove" userId="35a227cf-c77b-431b-b8dc-0ddb6f5e89b1" providerId="ADAL" clId="{2B140233-8E14-4AF6-A916-66DFD98AE091}" dt="2025-09-15T14:07:05.320" v="95" actId="167"/>
        <pc:sldMkLst>
          <pc:docMk/>
          <pc:sldMk cId="2780168368" sldId="258"/>
        </pc:sldMkLst>
        <pc:picChg chg="add mod ord">
          <ac:chgData name="Hadewijch Vanhove" userId="35a227cf-c77b-431b-b8dc-0ddb6f5e89b1" providerId="ADAL" clId="{2B140233-8E14-4AF6-A916-66DFD98AE091}" dt="2025-09-15T14:07:05.320" v="95" actId="167"/>
          <ac:picMkLst>
            <pc:docMk/>
            <pc:sldMk cId="2780168368" sldId="258"/>
            <ac:picMk id="3" creationId="{ADD15973-FD7E-6220-A77C-AF8DE07AD492}"/>
          </ac:picMkLst>
        </pc:picChg>
      </pc:sldChg>
      <pc:sldChg chg="addSp modSp add mod">
        <pc:chgData name="Hadewijch Vanhove" userId="35a227cf-c77b-431b-b8dc-0ddb6f5e89b1" providerId="ADAL" clId="{2B140233-8E14-4AF6-A916-66DFD98AE091}" dt="2025-09-15T14:08:03.461" v="99" actId="167"/>
        <pc:sldMkLst>
          <pc:docMk/>
          <pc:sldMk cId="79362548" sldId="259"/>
        </pc:sldMkLst>
        <pc:picChg chg="add mod ord">
          <ac:chgData name="Hadewijch Vanhove" userId="35a227cf-c77b-431b-b8dc-0ddb6f5e89b1" providerId="ADAL" clId="{2B140233-8E14-4AF6-A916-66DFD98AE091}" dt="2025-09-15T14:08:03.461" v="99" actId="167"/>
          <ac:picMkLst>
            <pc:docMk/>
            <pc:sldMk cId="79362548" sldId="259"/>
            <ac:picMk id="3" creationId="{0C775F34-37D6-3289-439E-01F82C6FA1DC}"/>
          </ac:picMkLst>
        </pc:picChg>
      </pc:sldChg>
      <pc:sldChg chg="addSp modSp add mod ord">
        <pc:chgData name="Hadewijch Vanhove" userId="35a227cf-c77b-431b-b8dc-0ddb6f5e89b1" providerId="ADAL" clId="{2B140233-8E14-4AF6-A916-66DFD98AE091}" dt="2025-09-15T14:07:48.049" v="98" actId="1076"/>
        <pc:sldMkLst>
          <pc:docMk/>
          <pc:sldMk cId="4018894499" sldId="260"/>
        </pc:sldMkLst>
        <pc:picChg chg="add mod ord modCrop">
          <ac:chgData name="Hadewijch Vanhove" userId="35a227cf-c77b-431b-b8dc-0ddb6f5e89b1" providerId="ADAL" clId="{2B140233-8E14-4AF6-A916-66DFD98AE091}" dt="2025-09-15T14:07:48.049" v="98" actId="1076"/>
          <ac:picMkLst>
            <pc:docMk/>
            <pc:sldMk cId="4018894499" sldId="260"/>
            <ac:picMk id="3" creationId="{56D3A79C-BEAC-CA4C-0F55-EA8164F6514C}"/>
          </ac:picMkLst>
        </pc:picChg>
      </pc:sldChg>
      <pc:sldChg chg="addSp modSp add mod">
        <pc:chgData name="Hadewijch Vanhove" userId="35a227cf-c77b-431b-b8dc-0ddb6f5e89b1" providerId="ADAL" clId="{2B140233-8E14-4AF6-A916-66DFD98AE091}" dt="2025-09-15T14:08:27.414" v="103" actId="167"/>
        <pc:sldMkLst>
          <pc:docMk/>
          <pc:sldMk cId="772349666" sldId="261"/>
        </pc:sldMkLst>
        <pc:picChg chg="add mod ord modCrop">
          <ac:chgData name="Hadewijch Vanhove" userId="35a227cf-c77b-431b-b8dc-0ddb6f5e89b1" providerId="ADAL" clId="{2B140233-8E14-4AF6-A916-66DFD98AE091}" dt="2025-09-15T14:08:27.414" v="103" actId="167"/>
          <ac:picMkLst>
            <pc:docMk/>
            <pc:sldMk cId="772349666" sldId="261"/>
            <ac:picMk id="3" creationId="{A860FCF0-C3E4-E399-8088-2AAB39867B6B}"/>
          </ac:picMkLst>
        </pc:picChg>
      </pc:sldChg>
      <pc:sldChg chg="addSp modSp add mod">
        <pc:chgData name="Hadewijch Vanhove" userId="35a227cf-c77b-431b-b8dc-0ddb6f5e89b1" providerId="ADAL" clId="{2B140233-8E14-4AF6-A916-66DFD98AE091}" dt="2025-09-15T14:05:35.312" v="77" actId="962"/>
        <pc:sldMkLst>
          <pc:docMk/>
          <pc:sldMk cId="810195531" sldId="262"/>
        </pc:sldMkLst>
        <pc:picChg chg="add mod">
          <ac:chgData name="Hadewijch Vanhove" userId="35a227cf-c77b-431b-b8dc-0ddb6f5e89b1" providerId="ADAL" clId="{2B140233-8E14-4AF6-A916-66DFD98AE091}" dt="2025-09-15T14:05:35.312" v="77" actId="962"/>
          <ac:picMkLst>
            <pc:docMk/>
            <pc:sldMk cId="810195531" sldId="262"/>
            <ac:picMk id="3" creationId="{5D9E7851-6D6F-FEC1-D1AB-9361AABE79F6}"/>
          </ac:picMkLst>
        </pc:picChg>
      </pc:sldChg>
      <pc:sldChg chg="addSp modSp add mod ord">
        <pc:chgData name="Hadewijch Vanhove" userId="35a227cf-c77b-431b-b8dc-0ddb6f5e89b1" providerId="ADAL" clId="{2B140233-8E14-4AF6-A916-66DFD98AE091}" dt="2025-09-15T14:06:41.160" v="90"/>
        <pc:sldMkLst>
          <pc:docMk/>
          <pc:sldMk cId="3871612146" sldId="263"/>
        </pc:sldMkLst>
        <pc:picChg chg="add mod">
          <ac:chgData name="Hadewijch Vanhove" userId="35a227cf-c77b-431b-b8dc-0ddb6f5e89b1" providerId="ADAL" clId="{2B140233-8E14-4AF6-A916-66DFD98AE091}" dt="2025-09-15T14:05:13.169" v="74" actId="962"/>
          <ac:picMkLst>
            <pc:docMk/>
            <pc:sldMk cId="3871612146" sldId="263"/>
            <ac:picMk id="3" creationId="{4EB8EF75-C582-FE37-E00A-BF63AB907D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3B352-DDB4-2ABB-A055-204630F83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BD2C31-423E-9548-04EA-3D7DA97F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BA285E-4619-6BC4-088F-D8FE615E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9BEA9F-64F1-03AE-E71B-EC12EA50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72822-2507-A88C-AA6F-6122B293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14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FA125-663A-9BCA-516A-0D96042B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5FCC86-4B97-239A-9DE5-988DE92C2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462B3-4B59-635F-1DC2-A488FA52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E0A366-DCEA-19CB-8B04-39C629A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4939E3-17D0-A629-6A3F-80438D30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821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A0DF924-A683-E56D-A3D8-7752EE2E4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92B10F-684C-2B79-2241-9CCB3F4D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6A6E02-464B-52E2-D315-F8848EC4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079A33-D0DB-25B0-6071-F9068673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604D33-EC70-2E7E-D2DD-13FD22C6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07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8E2C-DDAF-57A0-FF2D-F5879322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C291B-9AE5-0B15-7B7C-03382007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D9F75-C7AE-0B9C-F9C7-7B022C66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6AD17-C628-4FAC-0AEA-97543C5A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36C9AA-7382-2B40-3A1C-1057C342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561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FECF7-B756-4868-BCE5-95692635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4E6E0D-54BE-AF37-F532-31AA55C79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B0A86E-261D-597F-E30E-26D8FDD2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E52EFD-5EDA-F1C1-9697-42D94638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15D6B4-4579-78BF-D122-3E5E5C7D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5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15F39-ADD9-C807-D3B3-F3DBBBAB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C15D9C-38CB-F3D5-F2D4-93BD88562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B00F49-5943-CAED-08FD-BA8BC858C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7DBF1C-4ADD-3BBE-8658-58CB6A84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A0EA0-27C4-FDFB-2619-2A3872A2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54C80E-74AD-DD2A-4A9F-EC43D184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41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B5D9A-4338-8371-CE1C-E4F100AE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504BE8-5DFA-F7E6-6A7F-6A5BF7C2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BB7723-5697-DD90-4ECA-98047AFCF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217E1A-16E5-87D9-F140-E7EDD53A6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505D8B-3A3C-F73F-0EC0-E91140FE8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736D574-C501-CE57-489E-D8410E80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8AE0ED-71B8-DDBF-C732-4561483C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EE5058-5B8C-AC2D-5974-775749A3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0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DECE7-E3E7-DB29-85AD-748D5DF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FD43DD-663C-214E-18CB-14E06EA5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F3A1A71-B924-AF52-59FF-178C6E3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B57791-EFD1-9834-B5FF-1A6755BB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23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D50CEA-BBC2-B29C-CA37-3F670094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DD7D9D-D77A-DF7D-888A-B32CB9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D9EBCA-A659-E5FB-F677-59C3F330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767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4F937-30B7-4DD0-ABA2-099C9621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6C8B2-1883-C37F-AFDE-532B46B59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554E6D-D362-CC05-338A-3B1BE802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AF7577-D0BF-1338-926E-AF438CB0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AA0FDF-CA71-6E55-010D-0FF973D7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410F8E-5AAD-EB22-0B13-A0C98472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077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20BC8-8552-FD52-48ED-04C60768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0114CF-592F-6415-DF3A-3E624D6ED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4880AD-FCC8-8149-D6DF-3B925A9FE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A092B3-1B17-A84C-1C58-BA0B2D30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6C77C0-BC35-7F88-D253-1B0E062E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1C4F84-9F26-ABB6-D1E9-1247A21B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411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A644F67-D4C1-445B-5446-51E37565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32A980-9C25-29F1-F0FD-EB387A95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76A334-8E83-09C1-BEA3-DE2D35F9A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DC072-BB7D-4784-BACB-7DE6CEA921E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2708A7-C153-8FF5-1965-0AD191FFE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4B551-7073-C074-0353-5A9FAF0AB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41A60-4FA7-42F4-A121-6E5B13332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3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tekening, tekenfilm, clipart&#10;&#10;Door AI gegenereerde inhoud is mogelijk onjuist.">
            <a:extLst>
              <a:ext uri="{FF2B5EF4-FFF2-40B4-BE49-F238E27FC236}">
                <a16:creationId xmlns:a16="http://schemas.microsoft.com/office/drawing/2014/main" id="{A7B1A651-AED1-BA53-16E2-0409CC968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49" y="0"/>
            <a:ext cx="6491501" cy="6858000"/>
          </a:xfrm>
          <a:prstGeom prst="rect">
            <a:avLst/>
          </a:prstGeom>
        </p:spPr>
      </p:pic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4218A22E-0A6B-5B0A-4463-36A9C7D0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2082FC48-6D80-DF22-F49E-3C315157F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8B321A1C-E4D9-42E2-D541-FB4B3BE8B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5E179FF-E815-A9A3-9C06-76BA4A4BC6A3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</p:spTree>
    <p:extLst>
      <p:ext uri="{BB962C8B-B14F-4D97-AF65-F5344CB8AC3E}">
        <p14:creationId xmlns:p14="http://schemas.microsoft.com/office/powerpoint/2010/main" val="154496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E57A-ABB6-D4D9-AB80-DD0F20E66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8CD9CB81-5C16-2D55-D903-35C70BB54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C67F8C61-B50A-5D04-7295-F77F54A19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D3CBD538-B7A7-8AEB-04C7-1BF774308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A0AA75B-9205-9FCD-2E75-2D50486BE109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  <p:pic>
        <p:nvPicPr>
          <p:cNvPr id="3" name="Afbeelding 2" descr="Afbeelding met tekening, tekenfilm, illustratie, Tekenfilm&#10;&#10;Door AI gegenereerde inhoud is mogelijk onjuist.">
            <a:extLst>
              <a:ext uri="{FF2B5EF4-FFF2-40B4-BE49-F238E27FC236}">
                <a16:creationId xmlns:a16="http://schemas.microsoft.com/office/drawing/2014/main" id="{4EB8EF75-C582-FE37-E00A-BF63AB907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84" y="0"/>
            <a:ext cx="686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62A15-F190-B113-07FB-E68471116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ts, tekening, Menselijk gezicht, tekenfilm&#10;&#10;Door AI gegenereerde inhoud is mogelijk onjuist.">
            <a:extLst>
              <a:ext uri="{FF2B5EF4-FFF2-40B4-BE49-F238E27FC236}">
                <a16:creationId xmlns:a16="http://schemas.microsoft.com/office/drawing/2014/main" id="{ADD15973-FD7E-6220-A77C-AF8DE07A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23" y="0"/>
            <a:ext cx="8139953" cy="6858000"/>
          </a:xfrm>
          <a:prstGeom prst="rect">
            <a:avLst/>
          </a:prstGeom>
        </p:spPr>
      </p:pic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34728AC9-5D5D-071E-6877-8B7A9B07C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2FCF814F-EAAC-4935-254F-6321DE02F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5DD2EBFC-7233-6F36-B1BD-218BC7B2D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145526C-53A1-5683-D5F9-8DBC277A0FEE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</p:spTree>
    <p:extLst>
      <p:ext uri="{BB962C8B-B14F-4D97-AF65-F5344CB8AC3E}">
        <p14:creationId xmlns:p14="http://schemas.microsoft.com/office/powerpoint/2010/main" val="27801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57528-A05D-E337-A167-0CB829216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film, clipart, tekening, kleding&#10;&#10;Door AI gegenereerde inhoud is mogelijk onjuist.">
            <a:extLst>
              <a:ext uri="{FF2B5EF4-FFF2-40B4-BE49-F238E27FC236}">
                <a16:creationId xmlns:a16="http://schemas.microsoft.com/office/drawing/2014/main" id="{56D3A79C-BEAC-CA4C-0F55-EA8164F65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4"/>
          <a:stretch>
            <a:fillRect/>
          </a:stretch>
        </p:blipFill>
        <p:spPr>
          <a:xfrm>
            <a:off x="1463040" y="447223"/>
            <a:ext cx="9119356" cy="6322142"/>
          </a:xfrm>
          <a:prstGeom prst="rect">
            <a:avLst/>
          </a:prstGeom>
        </p:spPr>
      </p:pic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2850E569-DCBE-4788-E16F-EC102432A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522F312D-7DC9-F9FD-E9AC-CE72AC8CE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20342404-AB9E-3F32-159B-04E0264A2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12477D7-F17A-158B-EE10-B34D38869347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</p:spTree>
    <p:extLst>
      <p:ext uri="{BB962C8B-B14F-4D97-AF65-F5344CB8AC3E}">
        <p14:creationId xmlns:p14="http://schemas.microsoft.com/office/powerpoint/2010/main" val="401889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B2742-ED7A-1C08-F51F-AB2E64A72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1671997C-8286-12AB-9665-BD057B51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7558C539-E8FF-8625-D2C0-891FB5FA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7D90F2C3-444A-6EEE-EC90-B4C8D5286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B2E0CA3-D30C-E36D-E4CB-89642A13AA24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  <p:pic>
        <p:nvPicPr>
          <p:cNvPr id="3" name="Afbeelding 2" descr="Afbeelding met schets, tekening, Lijnillustraties, illustratie&#10;&#10;Door AI gegenereerde inhoud is mogelijk onjuist.">
            <a:extLst>
              <a:ext uri="{FF2B5EF4-FFF2-40B4-BE49-F238E27FC236}">
                <a16:creationId xmlns:a16="http://schemas.microsoft.com/office/drawing/2014/main" id="{7BAE987E-4DC4-9242-7FE7-3E7A1DCF1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49" y="0"/>
            <a:ext cx="6491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3A50-E22C-7014-105F-A55F7AC9F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ABED5A5E-B32B-F0FE-FDA6-F4AB73DC3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85346146-ACB3-590A-59E4-6D6386ECC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3AE7D62A-7C15-4DED-7CF1-58992572B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00AC315-E717-CB31-2A31-27277F0E899B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  <p:pic>
        <p:nvPicPr>
          <p:cNvPr id="3" name="Afbeelding 2" descr="Afbeelding met schets, clipart, Lijnillustraties, illustratie&#10;&#10;Door AI gegenereerde inhoud is mogelijk onjuist.">
            <a:extLst>
              <a:ext uri="{FF2B5EF4-FFF2-40B4-BE49-F238E27FC236}">
                <a16:creationId xmlns:a16="http://schemas.microsoft.com/office/drawing/2014/main" id="{5D9E7851-6D6F-FEC1-D1AB-9361AABE7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84" y="0"/>
            <a:ext cx="686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4CBEB-8D92-ACE9-A194-EA73F43D0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ts, tekening, Lijnillustraties, meubels&#10;&#10;Door AI gegenereerde inhoud is mogelijk onjuist.">
            <a:extLst>
              <a:ext uri="{FF2B5EF4-FFF2-40B4-BE49-F238E27FC236}">
                <a16:creationId xmlns:a16="http://schemas.microsoft.com/office/drawing/2014/main" id="{0C775F34-37D6-3289-439E-01F82C6F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23" y="0"/>
            <a:ext cx="8139953" cy="6858000"/>
          </a:xfrm>
          <a:prstGeom prst="rect">
            <a:avLst/>
          </a:prstGeom>
        </p:spPr>
      </p:pic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D0DC1D06-1CD5-585B-D3F2-7D6A9FFFD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8FE3ABF3-FBC8-95C6-59EC-B8EFBE3D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2E7BE3CC-6EF1-7FD8-B28D-0BDCA6C5A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3D50A1E-7870-97AD-C6FA-F822B04DF9ED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</p:spTree>
    <p:extLst>
      <p:ext uri="{BB962C8B-B14F-4D97-AF65-F5344CB8AC3E}">
        <p14:creationId xmlns:p14="http://schemas.microsoft.com/office/powerpoint/2010/main" val="7936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F31A-3639-5C04-4F2C-24D41381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schets, Lijnillustraties, illustratie&#10;&#10;Door AI gegenereerde inhoud is mogelijk onjuist.">
            <a:extLst>
              <a:ext uri="{FF2B5EF4-FFF2-40B4-BE49-F238E27FC236}">
                <a16:creationId xmlns:a16="http://schemas.microsoft.com/office/drawing/2014/main" id="{A860FCF0-C3E4-E399-8088-2AAB39867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0"/>
          <a:stretch>
            <a:fillRect/>
          </a:stretch>
        </p:blipFill>
        <p:spPr>
          <a:xfrm>
            <a:off x="1536322" y="526026"/>
            <a:ext cx="9119356" cy="6331974"/>
          </a:xfrm>
          <a:prstGeom prst="rect">
            <a:avLst/>
          </a:prstGeom>
        </p:spPr>
      </p:pic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24C0643C-C499-E6CC-7775-6052BE9EE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04"/>
            <a:ext cx="2926080" cy="826135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D6B00F03-33D1-1892-DADB-37AF88B51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500594"/>
            <a:ext cx="1063343" cy="991772"/>
          </a:xfrm>
          <a:prstGeom prst="rect">
            <a:avLst/>
          </a:prstGeom>
        </p:spPr>
      </p:pic>
      <p:pic>
        <p:nvPicPr>
          <p:cNvPr id="11" name="Afbeelding 10" descr="Afbeelding met Lettertype, wit, clipart, schets&#10;&#10;Door AI gegenereerde inhoud is mogelijk onjuist.">
            <a:extLst>
              <a:ext uri="{FF2B5EF4-FFF2-40B4-BE49-F238E27FC236}">
                <a16:creationId xmlns:a16="http://schemas.microsoft.com/office/drawing/2014/main" id="{CCA0E1EA-2834-6F97-3C4D-93D53500D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4682"/>
            <a:ext cx="1676534" cy="8776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ACBA27D-CAD7-45C8-1E23-3D162170333E}"/>
              </a:ext>
            </a:extLst>
          </p:cNvPr>
          <p:cNvSpPr txBox="1"/>
          <p:nvPr/>
        </p:nvSpPr>
        <p:spPr>
          <a:xfrm>
            <a:off x="121920" y="6492366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Zorgen voor wie ziek is, 2025</a:t>
            </a:r>
          </a:p>
        </p:txBody>
      </p:sp>
    </p:spTree>
    <p:extLst>
      <p:ext uri="{BB962C8B-B14F-4D97-AF65-F5344CB8AC3E}">
        <p14:creationId xmlns:p14="http://schemas.microsoft.com/office/powerpoint/2010/main" val="772349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</Words>
  <Application>Microsoft Office PowerPoint</Application>
  <PresentationFormat>Breedbeeld</PresentationFormat>
  <Paragraphs>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Hadewijch Vanhove</dc:creator>
  <cp:lastModifiedBy>Hadewijch Vanhove</cp:lastModifiedBy>
  <cp:revision>1</cp:revision>
  <dcterms:created xsi:type="dcterms:W3CDTF">2025-09-15T13:57:49Z</dcterms:created>
  <dcterms:modified xsi:type="dcterms:W3CDTF">2025-09-15T14:09:25Z</dcterms:modified>
</cp:coreProperties>
</file>