
<file path=[Content_Types].xml><?xml version="1.0" encoding="utf-8"?>
<Types xmlns="http://schemas.openxmlformats.org/package/2006/content-types">
  <Default Extension="tmp" ContentType="image/png"/>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11" r:id="rId2"/>
    <p:sldId id="320" r:id="rId3"/>
    <p:sldId id="319" r:id="rId4"/>
    <p:sldId id="323" r:id="rId5"/>
    <p:sldId id="324" r:id="rId6"/>
    <p:sldId id="317" r:id="rId7"/>
    <p:sldId id="321" r:id="rId8"/>
    <p:sldId id="322" r:id="rId9"/>
    <p:sldId id="325" r:id="rId10"/>
    <p:sldId id="327" r:id="rId11"/>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95" autoAdjust="0"/>
    <p:restoredTop sz="94660"/>
  </p:normalViewPr>
  <p:slideViewPr>
    <p:cSldViewPr snapToGrid="0">
      <p:cViewPr varScale="1">
        <p:scale>
          <a:sx n="86" d="100"/>
          <a:sy n="86" d="100"/>
        </p:scale>
        <p:origin x="509"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auwgroen">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0356C6C7-974A-C345-A54B-AFA8B23136CC}"/>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14" name="Tijdelijke aanduiding voor tekst 13">
            <a:extLst>
              <a:ext uri="{FF2B5EF4-FFF2-40B4-BE49-F238E27FC236}">
                <a16:creationId xmlns:a16="http://schemas.microsoft.com/office/drawing/2014/main" id="{3C8353D2-828A-CA41-9E74-1DB21BBACB55}"/>
              </a:ext>
            </a:extLst>
          </p:cNvPr>
          <p:cNvSpPr>
            <a:spLocks noGrp="1"/>
          </p:cNvSpPr>
          <p:nvPr>
            <p:ph type="body" sz="quarter" idx="10"/>
          </p:nvPr>
        </p:nvSpPr>
        <p:spPr>
          <a:xfrm>
            <a:off x="3868513" y="6076669"/>
            <a:ext cx="4445000" cy="520700"/>
          </a:xfrm>
        </p:spPr>
        <p:txBody>
          <a:bodyPr anchor="ctr">
            <a:normAutofit/>
          </a:bodyPr>
          <a:lstStyle>
            <a:lvl1pPr marL="0" indent="0" algn="ctr">
              <a:buNone/>
              <a:defRPr sz="2000" b="1"/>
            </a:lvl1pPr>
          </a:lstStyle>
          <a:p>
            <a:r>
              <a:rPr lang="nl-NL" dirty="0"/>
              <a:t>Tekststijl van het model bewerken</a:t>
            </a:r>
            <a:endParaRPr lang="en-GB" dirty="0"/>
          </a:p>
        </p:txBody>
      </p:sp>
      <p:pic>
        <p:nvPicPr>
          <p:cNvPr id="6" name="Afbeelding 5">
            <a:extLst>
              <a:ext uri="{FF2B5EF4-FFF2-40B4-BE49-F238E27FC236}">
                <a16:creationId xmlns:a16="http://schemas.microsoft.com/office/drawing/2014/main" id="{B4029574-A8A7-1C4B-BD45-283E7A5EE9B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28818" y="906757"/>
            <a:ext cx="3129973" cy="3150166"/>
          </a:xfrm>
          <a:prstGeom prst="rect">
            <a:avLst/>
          </a:prstGeom>
        </p:spPr>
      </p:pic>
    </p:spTree>
    <p:extLst>
      <p:ext uri="{BB962C8B-B14F-4D97-AF65-F5344CB8AC3E}">
        <p14:creationId xmlns:p14="http://schemas.microsoft.com/office/powerpoint/2010/main" val="2092727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to rechts">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52E2F43D-3244-CB45-B2DD-BB406C14A0DC}"/>
              </a:ext>
            </a:extLst>
          </p:cNvPr>
          <p:cNvSpPr>
            <a:spLocks noGrp="1"/>
          </p:cNvSpPr>
          <p:nvPr>
            <p:ph type="pic" sz="quarter" idx="10"/>
          </p:nvPr>
        </p:nvSpPr>
        <p:spPr>
          <a:xfrm>
            <a:off x="6007260" y="0"/>
            <a:ext cx="6184739" cy="6858000"/>
          </a:xfrm>
        </p:spPr>
        <p:txBody>
          <a:bodyPr anchor="ctr"/>
          <a:lstStyle>
            <a:lvl1pPr algn="ctr">
              <a:defRPr/>
            </a:lvl1pPr>
          </a:lstStyle>
          <a:p>
            <a:endParaRPr lang="en-GB" dirty="0"/>
          </a:p>
        </p:txBody>
      </p:sp>
      <p:sp>
        <p:nvSpPr>
          <p:cNvPr id="10" name="Titel 9">
            <a:extLst>
              <a:ext uri="{FF2B5EF4-FFF2-40B4-BE49-F238E27FC236}">
                <a16:creationId xmlns:a16="http://schemas.microsoft.com/office/drawing/2014/main" id="{B2B5C002-40E5-E04B-8863-2713E95FA228}"/>
              </a:ext>
            </a:extLst>
          </p:cNvPr>
          <p:cNvSpPr>
            <a:spLocks noGrp="1"/>
          </p:cNvSpPr>
          <p:nvPr>
            <p:ph type="title"/>
          </p:nvPr>
        </p:nvSpPr>
        <p:spPr>
          <a:xfrm>
            <a:off x="838200" y="2234959"/>
            <a:ext cx="4590327" cy="1394227"/>
          </a:xfrm>
        </p:spPr>
        <p:txBody>
          <a:bodyPr/>
          <a:lstStyle/>
          <a:p>
            <a:r>
              <a:rPr lang="nl-NL" dirty="0"/>
              <a:t>Klik om stijl te bewerken</a:t>
            </a:r>
            <a:endParaRPr lang="en-GB" dirty="0"/>
          </a:p>
        </p:txBody>
      </p:sp>
      <p:sp>
        <p:nvSpPr>
          <p:cNvPr id="8" name="Tijdelijke aanduiding voor datum 3">
            <a:extLst>
              <a:ext uri="{FF2B5EF4-FFF2-40B4-BE49-F238E27FC236}">
                <a16:creationId xmlns:a16="http://schemas.microsoft.com/office/drawing/2014/main" id="{0CDF677D-6169-4143-A50F-08AD2BFE4D8E}"/>
              </a:ext>
            </a:extLst>
          </p:cNvPr>
          <p:cNvSpPr>
            <a:spLocks noGrp="1"/>
          </p:cNvSpPr>
          <p:nvPr>
            <p:ph type="dt" sz="half" idx="2"/>
          </p:nvPr>
        </p:nvSpPr>
        <p:spPr>
          <a:xfrm>
            <a:off x="838200" y="6356350"/>
            <a:ext cx="1083197" cy="365125"/>
          </a:xfrm>
          <a:prstGeom prst="rect">
            <a:avLst/>
          </a:prstGeom>
        </p:spPr>
        <p:txBody>
          <a:bodyPr vert="horz" lIns="91440" tIns="45720" rIns="91440" bIns="45720" rtlCol="0" anchor="ctr"/>
          <a:lstStyle>
            <a:lvl1pPr algn="l">
              <a:defRPr sz="1200">
                <a:solidFill>
                  <a:schemeClr val="bg1"/>
                </a:solidFill>
              </a:defRPr>
            </a:lvl1pPr>
          </a:lstStyle>
          <a:p>
            <a:fld id="{A80144D2-8B82-C941-8BE5-3406E068A213}" type="datetimeFigureOut">
              <a:rPr lang="en-GB" smtClean="0"/>
              <a:pPr/>
              <a:t>16/04/2021</a:t>
            </a:fld>
            <a:endParaRPr lang="en-GB" dirty="0"/>
          </a:p>
        </p:txBody>
      </p:sp>
      <p:sp>
        <p:nvSpPr>
          <p:cNvPr id="9" name="Tijdelijke aanduiding voor voettekst 4">
            <a:extLst>
              <a:ext uri="{FF2B5EF4-FFF2-40B4-BE49-F238E27FC236}">
                <a16:creationId xmlns:a16="http://schemas.microsoft.com/office/drawing/2014/main" id="{23ABBE6E-5FA3-B647-9957-8865C320BC55}"/>
              </a:ext>
            </a:extLst>
          </p:cNvPr>
          <p:cNvSpPr>
            <a:spLocks noGrp="1"/>
          </p:cNvSpPr>
          <p:nvPr>
            <p:ph type="ftr" sz="quarter" idx="3"/>
          </p:nvPr>
        </p:nvSpPr>
        <p:spPr>
          <a:xfrm>
            <a:off x="2210765" y="6356350"/>
            <a:ext cx="1585731" cy="365125"/>
          </a:xfrm>
          <a:prstGeom prst="rect">
            <a:avLst/>
          </a:prstGeom>
        </p:spPr>
        <p:txBody>
          <a:bodyPr vert="horz" lIns="91440" tIns="45720" rIns="91440" bIns="45720" rtlCol="0" anchor="ctr"/>
          <a:lstStyle>
            <a:lvl1pPr algn="ctr">
              <a:defRPr sz="1200">
                <a:solidFill>
                  <a:schemeClr val="bg1"/>
                </a:solidFill>
              </a:defRPr>
            </a:lvl1pPr>
          </a:lstStyle>
          <a:p>
            <a:endParaRPr lang="en-GB" dirty="0"/>
          </a:p>
        </p:txBody>
      </p:sp>
      <p:sp>
        <p:nvSpPr>
          <p:cNvPr id="11" name="Tijdelijke aanduiding voor dianummer 5">
            <a:extLst>
              <a:ext uri="{FF2B5EF4-FFF2-40B4-BE49-F238E27FC236}">
                <a16:creationId xmlns:a16="http://schemas.microsoft.com/office/drawing/2014/main" id="{2249E4D9-0016-214B-AF83-49727F7EB7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313BC867-6CC6-D849-BF8B-9435E2BFFC36}" type="slidenum">
              <a:rPr lang="en-GB" smtClean="0"/>
              <a:pPr/>
              <a:t>‹nr.›</a:t>
            </a:fld>
            <a:endParaRPr lang="en-GB" dirty="0"/>
          </a:p>
        </p:txBody>
      </p:sp>
    </p:spTree>
    <p:extLst>
      <p:ext uri="{BB962C8B-B14F-4D97-AF65-F5344CB8AC3E}">
        <p14:creationId xmlns:p14="http://schemas.microsoft.com/office/powerpoint/2010/main" val="3826838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to Links">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52E2F43D-3244-CB45-B2DD-BB406C14A0DC}"/>
              </a:ext>
            </a:extLst>
          </p:cNvPr>
          <p:cNvSpPr>
            <a:spLocks noGrp="1"/>
          </p:cNvSpPr>
          <p:nvPr>
            <p:ph type="pic" sz="quarter" idx="10"/>
          </p:nvPr>
        </p:nvSpPr>
        <p:spPr>
          <a:xfrm>
            <a:off x="0" y="0"/>
            <a:ext cx="6184739" cy="6858000"/>
          </a:xfrm>
        </p:spPr>
        <p:txBody>
          <a:bodyPr anchor="ctr"/>
          <a:lstStyle>
            <a:lvl1pPr algn="ctr">
              <a:defRPr/>
            </a:lvl1pPr>
          </a:lstStyle>
          <a:p>
            <a:endParaRPr lang="en-GB" dirty="0"/>
          </a:p>
        </p:txBody>
      </p:sp>
      <p:sp>
        <p:nvSpPr>
          <p:cNvPr id="10" name="Titel 9">
            <a:extLst>
              <a:ext uri="{FF2B5EF4-FFF2-40B4-BE49-F238E27FC236}">
                <a16:creationId xmlns:a16="http://schemas.microsoft.com/office/drawing/2014/main" id="{B2B5C002-40E5-E04B-8863-2713E95FA228}"/>
              </a:ext>
            </a:extLst>
          </p:cNvPr>
          <p:cNvSpPr>
            <a:spLocks noGrp="1"/>
          </p:cNvSpPr>
          <p:nvPr>
            <p:ph type="title"/>
          </p:nvPr>
        </p:nvSpPr>
        <p:spPr>
          <a:xfrm>
            <a:off x="6599980" y="2263373"/>
            <a:ext cx="4590327" cy="1394227"/>
          </a:xfrm>
        </p:spPr>
        <p:txBody>
          <a:bodyPr/>
          <a:lstStyle/>
          <a:p>
            <a:r>
              <a:rPr lang="nl-NL" dirty="0"/>
              <a:t>Klik om stijl te bewerken</a:t>
            </a:r>
            <a:endParaRPr lang="en-GB" dirty="0"/>
          </a:p>
        </p:txBody>
      </p:sp>
      <p:sp>
        <p:nvSpPr>
          <p:cNvPr id="8" name="Tijdelijke aanduiding voor datum 3">
            <a:extLst>
              <a:ext uri="{FF2B5EF4-FFF2-40B4-BE49-F238E27FC236}">
                <a16:creationId xmlns:a16="http://schemas.microsoft.com/office/drawing/2014/main" id="{0CDF677D-6169-4143-A50F-08AD2BFE4D8E}"/>
              </a:ext>
            </a:extLst>
          </p:cNvPr>
          <p:cNvSpPr>
            <a:spLocks noGrp="1"/>
          </p:cNvSpPr>
          <p:nvPr>
            <p:ph type="dt" sz="half" idx="2"/>
          </p:nvPr>
        </p:nvSpPr>
        <p:spPr>
          <a:xfrm>
            <a:off x="6729714" y="6356350"/>
            <a:ext cx="1083197" cy="365125"/>
          </a:xfrm>
          <a:prstGeom prst="rect">
            <a:avLst/>
          </a:prstGeom>
        </p:spPr>
        <p:txBody>
          <a:bodyPr vert="horz" lIns="91440" tIns="45720" rIns="91440" bIns="45720" rtlCol="0" anchor="ctr"/>
          <a:lstStyle>
            <a:lvl1pPr algn="l">
              <a:defRPr sz="1200">
                <a:solidFill>
                  <a:schemeClr val="bg1"/>
                </a:solidFill>
              </a:defRPr>
            </a:lvl1pPr>
          </a:lstStyle>
          <a:p>
            <a:fld id="{A80144D2-8B82-C941-8BE5-3406E068A213}" type="datetimeFigureOut">
              <a:rPr lang="en-GB" smtClean="0"/>
              <a:pPr/>
              <a:t>16/04/2021</a:t>
            </a:fld>
            <a:endParaRPr lang="en-GB" dirty="0"/>
          </a:p>
        </p:txBody>
      </p:sp>
      <p:sp>
        <p:nvSpPr>
          <p:cNvPr id="9" name="Tijdelijke aanduiding voor voettekst 4">
            <a:extLst>
              <a:ext uri="{FF2B5EF4-FFF2-40B4-BE49-F238E27FC236}">
                <a16:creationId xmlns:a16="http://schemas.microsoft.com/office/drawing/2014/main" id="{23ABBE6E-5FA3-B647-9957-8865C320BC55}"/>
              </a:ext>
            </a:extLst>
          </p:cNvPr>
          <p:cNvSpPr>
            <a:spLocks noGrp="1"/>
          </p:cNvSpPr>
          <p:nvPr>
            <p:ph type="ftr" sz="quarter" idx="3"/>
          </p:nvPr>
        </p:nvSpPr>
        <p:spPr>
          <a:xfrm>
            <a:off x="8102279" y="6356350"/>
            <a:ext cx="1585731" cy="365125"/>
          </a:xfrm>
          <a:prstGeom prst="rect">
            <a:avLst/>
          </a:prstGeom>
        </p:spPr>
        <p:txBody>
          <a:bodyPr vert="horz" lIns="91440" tIns="45720" rIns="91440" bIns="45720" rtlCol="0" anchor="ctr"/>
          <a:lstStyle>
            <a:lvl1pPr algn="ctr">
              <a:defRPr sz="1200">
                <a:solidFill>
                  <a:schemeClr val="bg1"/>
                </a:solidFill>
              </a:defRPr>
            </a:lvl1pPr>
          </a:lstStyle>
          <a:p>
            <a:endParaRPr lang="en-GB" dirty="0"/>
          </a:p>
        </p:txBody>
      </p:sp>
      <p:sp>
        <p:nvSpPr>
          <p:cNvPr id="11" name="Tijdelijke aanduiding voor dianummer 5">
            <a:extLst>
              <a:ext uri="{FF2B5EF4-FFF2-40B4-BE49-F238E27FC236}">
                <a16:creationId xmlns:a16="http://schemas.microsoft.com/office/drawing/2014/main" id="{2249E4D9-0016-214B-AF83-49727F7EB7FB}"/>
              </a:ext>
            </a:extLst>
          </p:cNvPr>
          <p:cNvSpPr>
            <a:spLocks noGrp="1"/>
          </p:cNvSpPr>
          <p:nvPr>
            <p:ph type="sldNum" sz="quarter" idx="4"/>
          </p:nvPr>
        </p:nvSpPr>
        <p:spPr>
          <a:xfrm>
            <a:off x="10069974" y="6356350"/>
            <a:ext cx="1283825" cy="365125"/>
          </a:xfrm>
          <a:prstGeom prst="rect">
            <a:avLst/>
          </a:prstGeom>
        </p:spPr>
        <p:txBody>
          <a:bodyPr vert="horz" lIns="91440" tIns="45720" rIns="91440" bIns="45720" rtlCol="0" anchor="ctr"/>
          <a:lstStyle>
            <a:lvl1pPr algn="r">
              <a:defRPr sz="1200">
                <a:solidFill>
                  <a:schemeClr val="bg1"/>
                </a:solidFill>
              </a:defRPr>
            </a:lvl1pPr>
          </a:lstStyle>
          <a:p>
            <a:fld id="{313BC867-6CC6-D849-BF8B-9435E2BFFC36}" type="slidenum">
              <a:rPr lang="en-GB" smtClean="0"/>
              <a:pPr/>
              <a:t>‹nr.›</a:t>
            </a:fld>
            <a:endParaRPr lang="en-GB" dirty="0"/>
          </a:p>
        </p:txBody>
      </p:sp>
    </p:spTree>
    <p:extLst>
      <p:ext uri="{BB962C8B-B14F-4D97-AF65-F5344CB8AC3E}">
        <p14:creationId xmlns:p14="http://schemas.microsoft.com/office/powerpoint/2010/main" val="3871968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390F2B-7EB3-ED4E-96DE-76DF192587E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403811D1-9E76-EB4E-9997-2DD5F952CCF9}"/>
              </a:ext>
            </a:extLst>
          </p:cNvPr>
          <p:cNvSpPr>
            <a:spLocks noGrp="1"/>
          </p:cNvSpPr>
          <p:nvPr>
            <p:ph idx="1"/>
          </p:nvPr>
        </p:nvSpPr>
        <p:spPr>
          <a:xfrm>
            <a:off x="5183188" y="1580444"/>
            <a:ext cx="6172200" cy="428060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nl-NL" dirty="0"/>
              <a:t>Tekststijl van het model bewerken
Tweede niveau
Derde niveau
Vierde niveau
Vijfde niveau</a:t>
            </a:r>
            <a:endParaRPr lang="en-GB" dirty="0"/>
          </a:p>
        </p:txBody>
      </p:sp>
      <p:sp>
        <p:nvSpPr>
          <p:cNvPr id="4" name="Tijdelijke aanduiding voor tekst 3">
            <a:extLst>
              <a:ext uri="{FF2B5EF4-FFF2-40B4-BE49-F238E27FC236}">
                <a16:creationId xmlns:a16="http://schemas.microsoft.com/office/drawing/2014/main" id="{FCDE06A9-D022-134D-8C11-CCFF5E7AF8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endParaRPr lang="en-GB"/>
          </a:p>
        </p:txBody>
      </p:sp>
      <p:sp>
        <p:nvSpPr>
          <p:cNvPr id="5" name="Tijdelijke aanduiding voor datum 4">
            <a:extLst>
              <a:ext uri="{FF2B5EF4-FFF2-40B4-BE49-F238E27FC236}">
                <a16:creationId xmlns:a16="http://schemas.microsoft.com/office/drawing/2014/main" id="{AD111142-279E-A641-BCAB-B26BB5A583D5}"/>
              </a:ext>
            </a:extLst>
          </p:cNvPr>
          <p:cNvSpPr>
            <a:spLocks noGrp="1"/>
          </p:cNvSpPr>
          <p:nvPr>
            <p:ph type="dt" sz="half" idx="10"/>
          </p:nvPr>
        </p:nvSpPr>
        <p:spPr/>
        <p:txBody>
          <a:bodyPr/>
          <a:lstStyle/>
          <a:p>
            <a:fld id="{A80144D2-8B82-C941-8BE5-3406E068A213}" type="datetimeFigureOut">
              <a:rPr lang="en-GB" smtClean="0"/>
              <a:t>16/04/2021</a:t>
            </a:fld>
            <a:endParaRPr lang="en-GB"/>
          </a:p>
        </p:txBody>
      </p:sp>
      <p:sp>
        <p:nvSpPr>
          <p:cNvPr id="6" name="Tijdelijke aanduiding voor voettekst 5">
            <a:extLst>
              <a:ext uri="{FF2B5EF4-FFF2-40B4-BE49-F238E27FC236}">
                <a16:creationId xmlns:a16="http://schemas.microsoft.com/office/drawing/2014/main" id="{7BBF2241-F18E-1240-AED9-6E8B028FBBF5}"/>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8C7A4831-345B-6849-B456-B322916EB8C8}"/>
              </a:ext>
            </a:extLst>
          </p:cNvPr>
          <p:cNvSpPr>
            <a:spLocks noGrp="1"/>
          </p:cNvSpPr>
          <p:nvPr>
            <p:ph type="sldNum" sz="quarter" idx="12"/>
          </p:nvPr>
        </p:nvSpPr>
        <p:spPr/>
        <p:txBody>
          <a:bodyPr/>
          <a:lstStyle/>
          <a:p>
            <a:fld id="{313BC867-6CC6-D849-BF8B-9435E2BFFC36}" type="slidenum">
              <a:rPr lang="en-GB" smtClean="0"/>
              <a:t>‹nr.›</a:t>
            </a:fld>
            <a:endParaRPr lang="en-GB"/>
          </a:p>
        </p:txBody>
      </p:sp>
    </p:spTree>
    <p:extLst>
      <p:ext uri="{BB962C8B-B14F-4D97-AF65-F5344CB8AC3E}">
        <p14:creationId xmlns:p14="http://schemas.microsoft.com/office/powerpoint/2010/main" val="594272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6E5579-FC26-EE4C-B897-28F6E479EED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afbeelding 2">
            <a:extLst>
              <a:ext uri="{FF2B5EF4-FFF2-40B4-BE49-F238E27FC236}">
                <a16:creationId xmlns:a16="http://schemas.microsoft.com/office/drawing/2014/main" id="{6997D714-4AD8-8A4F-BE98-77F3105D583F}"/>
              </a:ext>
            </a:extLst>
          </p:cNvPr>
          <p:cNvSpPr>
            <a:spLocks noGrp="1"/>
          </p:cNvSpPr>
          <p:nvPr>
            <p:ph type="pic" idx="1"/>
          </p:nvPr>
        </p:nvSpPr>
        <p:spPr>
          <a:xfrm>
            <a:off x="5183188" y="1745673"/>
            <a:ext cx="6172200" cy="30182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ijdelijke aanduiding voor tekst 3">
            <a:extLst>
              <a:ext uri="{FF2B5EF4-FFF2-40B4-BE49-F238E27FC236}">
                <a16:creationId xmlns:a16="http://schemas.microsoft.com/office/drawing/2014/main" id="{7B187081-5EF2-7D41-8ADD-D44C1EE43C66}"/>
              </a:ext>
            </a:extLst>
          </p:cNvPr>
          <p:cNvSpPr>
            <a:spLocks noGrp="1"/>
          </p:cNvSpPr>
          <p:nvPr>
            <p:ph type="body" sz="half" idx="2"/>
          </p:nvPr>
        </p:nvSpPr>
        <p:spPr>
          <a:xfrm>
            <a:off x="839788" y="2325510"/>
            <a:ext cx="3932237" cy="2438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endParaRPr lang="en-GB"/>
          </a:p>
        </p:txBody>
      </p:sp>
      <p:sp>
        <p:nvSpPr>
          <p:cNvPr id="5" name="Tijdelijke aanduiding voor datum 4">
            <a:extLst>
              <a:ext uri="{FF2B5EF4-FFF2-40B4-BE49-F238E27FC236}">
                <a16:creationId xmlns:a16="http://schemas.microsoft.com/office/drawing/2014/main" id="{BE99A422-5BD9-FE40-B6ED-02644AF96C92}"/>
              </a:ext>
            </a:extLst>
          </p:cNvPr>
          <p:cNvSpPr>
            <a:spLocks noGrp="1"/>
          </p:cNvSpPr>
          <p:nvPr>
            <p:ph type="dt" sz="half" idx="10"/>
          </p:nvPr>
        </p:nvSpPr>
        <p:spPr/>
        <p:txBody>
          <a:bodyPr/>
          <a:lstStyle/>
          <a:p>
            <a:fld id="{A80144D2-8B82-C941-8BE5-3406E068A213}" type="datetimeFigureOut">
              <a:rPr lang="en-GB" smtClean="0"/>
              <a:t>16/04/2021</a:t>
            </a:fld>
            <a:endParaRPr lang="en-GB"/>
          </a:p>
        </p:txBody>
      </p:sp>
      <p:sp>
        <p:nvSpPr>
          <p:cNvPr id="6" name="Tijdelijke aanduiding voor voettekst 5">
            <a:extLst>
              <a:ext uri="{FF2B5EF4-FFF2-40B4-BE49-F238E27FC236}">
                <a16:creationId xmlns:a16="http://schemas.microsoft.com/office/drawing/2014/main" id="{5C2769E2-A4BF-8549-9A9E-3FE1C8245BE1}"/>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B3ED09FC-C176-7C4A-9AF5-79F319342A0E}"/>
              </a:ext>
            </a:extLst>
          </p:cNvPr>
          <p:cNvSpPr>
            <a:spLocks noGrp="1"/>
          </p:cNvSpPr>
          <p:nvPr>
            <p:ph type="sldNum" sz="quarter" idx="12"/>
          </p:nvPr>
        </p:nvSpPr>
        <p:spPr/>
        <p:txBody>
          <a:bodyPr/>
          <a:lstStyle/>
          <a:p>
            <a:fld id="{313BC867-6CC6-D849-BF8B-9435E2BFFC36}" type="slidenum">
              <a:rPr lang="en-GB" smtClean="0"/>
              <a:t>‹nr.›</a:t>
            </a:fld>
            <a:endParaRPr lang="en-GB"/>
          </a:p>
        </p:txBody>
      </p:sp>
    </p:spTree>
    <p:extLst>
      <p:ext uri="{BB962C8B-B14F-4D97-AF65-F5344CB8AC3E}">
        <p14:creationId xmlns:p14="http://schemas.microsoft.com/office/powerpoint/2010/main" val="604782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E1269B-4E80-F34A-9204-C9EDB0D43D8D}"/>
              </a:ext>
            </a:extLst>
          </p:cNvPr>
          <p:cNvSpPr>
            <a:spLocks noGrp="1"/>
          </p:cNvSpPr>
          <p:nvPr>
            <p:ph type="title"/>
          </p:nvPr>
        </p:nvSpPr>
        <p:spPr/>
        <p:txBody>
          <a:bodyPr/>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id="{BDFDEB5E-8D40-3F49-90CC-3FA155C50640}"/>
              </a:ext>
            </a:extLst>
          </p:cNvPr>
          <p:cNvSpPr>
            <a:spLocks noGrp="1"/>
          </p:cNvSpPr>
          <p:nvPr>
            <p:ph type="body" orient="vert" idx="1"/>
          </p:nvPr>
        </p:nvSpPr>
        <p:spPr/>
        <p:txBody>
          <a:bodyPr vert="eaVert"/>
          <a:lstStyle/>
          <a:p>
            <a:r>
              <a:rPr lang="nl-NL"/>
              <a:t>Tekststijl van het model bewerken
Tweede niveau
Derde niveau
Vierde niveau
Vijfde niveau</a:t>
            </a:r>
            <a:endParaRPr lang="en-GB"/>
          </a:p>
        </p:txBody>
      </p:sp>
      <p:sp>
        <p:nvSpPr>
          <p:cNvPr id="4" name="Tijdelijke aanduiding voor datum 3">
            <a:extLst>
              <a:ext uri="{FF2B5EF4-FFF2-40B4-BE49-F238E27FC236}">
                <a16:creationId xmlns:a16="http://schemas.microsoft.com/office/drawing/2014/main" id="{67CBE8F7-C2D6-DC44-9B16-2D1098095008}"/>
              </a:ext>
            </a:extLst>
          </p:cNvPr>
          <p:cNvSpPr>
            <a:spLocks noGrp="1"/>
          </p:cNvSpPr>
          <p:nvPr>
            <p:ph type="dt" sz="half" idx="10"/>
          </p:nvPr>
        </p:nvSpPr>
        <p:spPr/>
        <p:txBody>
          <a:bodyPr/>
          <a:lstStyle/>
          <a:p>
            <a:fld id="{A80144D2-8B82-C941-8BE5-3406E068A213}" type="datetimeFigureOut">
              <a:rPr lang="en-GB" smtClean="0"/>
              <a:t>16/04/2021</a:t>
            </a:fld>
            <a:endParaRPr lang="en-GB"/>
          </a:p>
        </p:txBody>
      </p:sp>
      <p:sp>
        <p:nvSpPr>
          <p:cNvPr id="5" name="Tijdelijke aanduiding voor voettekst 4">
            <a:extLst>
              <a:ext uri="{FF2B5EF4-FFF2-40B4-BE49-F238E27FC236}">
                <a16:creationId xmlns:a16="http://schemas.microsoft.com/office/drawing/2014/main" id="{D9CA72DD-895D-134C-B143-AEC919196EA2}"/>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8E82265E-DE19-A348-BEFF-013228FF25A6}"/>
              </a:ext>
            </a:extLst>
          </p:cNvPr>
          <p:cNvSpPr>
            <a:spLocks noGrp="1"/>
          </p:cNvSpPr>
          <p:nvPr>
            <p:ph type="sldNum" sz="quarter" idx="12"/>
          </p:nvPr>
        </p:nvSpPr>
        <p:spPr/>
        <p:txBody>
          <a:bodyPr/>
          <a:lstStyle/>
          <a:p>
            <a:fld id="{313BC867-6CC6-D849-BF8B-9435E2BFFC36}" type="slidenum">
              <a:rPr lang="en-GB" smtClean="0"/>
              <a:t>‹nr.›</a:t>
            </a:fld>
            <a:endParaRPr lang="en-GB"/>
          </a:p>
        </p:txBody>
      </p:sp>
    </p:spTree>
    <p:extLst>
      <p:ext uri="{BB962C8B-B14F-4D97-AF65-F5344CB8AC3E}">
        <p14:creationId xmlns:p14="http://schemas.microsoft.com/office/powerpoint/2010/main" val="3450605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2148C521-150B-2F4A-97AE-91177D301D45}"/>
              </a:ext>
            </a:extLst>
          </p:cNvPr>
          <p:cNvSpPr>
            <a:spLocks noGrp="1"/>
          </p:cNvSpPr>
          <p:nvPr>
            <p:ph type="title" orient="vert"/>
          </p:nvPr>
        </p:nvSpPr>
        <p:spPr>
          <a:xfrm>
            <a:off x="8724900" y="1878676"/>
            <a:ext cx="2628900" cy="3873731"/>
          </a:xfrm>
        </p:spPr>
        <p:txBody>
          <a:bodyPr vert="eaVert"/>
          <a:lstStyle/>
          <a:p>
            <a:r>
              <a:rPr lang="nl-NL" dirty="0"/>
              <a:t>Klik om stijl te bewerken</a:t>
            </a:r>
            <a:endParaRPr lang="en-GB" dirty="0"/>
          </a:p>
        </p:txBody>
      </p:sp>
      <p:sp>
        <p:nvSpPr>
          <p:cNvPr id="3" name="Tijdelijke aanduiding voor verticale tekst 2">
            <a:extLst>
              <a:ext uri="{FF2B5EF4-FFF2-40B4-BE49-F238E27FC236}">
                <a16:creationId xmlns:a16="http://schemas.microsoft.com/office/drawing/2014/main" id="{2D510A0D-7583-0A4A-9AD3-34F4644A7351}"/>
              </a:ext>
            </a:extLst>
          </p:cNvPr>
          <p:cNvSpPr>
            <a:spLocks noGrp="1"/>
          </p:cNvSpPr>
          <p:nvPr>
            <p:ph type="body" orient="vert" idx="1"/>
          </p:nvPr>
        </p:nvSpPr>
        <p:spPr>
          <a:xfrm>
            <a:off x="838200" y="365125"/>
            <a:ext cx="7315200" cy="5198860"/>
          </a:xfrm>
        </p:spPr>
        <p:txBody>
          <a:bodyPr vert="eaVert"/>
          <a:lstStyle/>
          <a:p>
            <a:r>
              <a:rPr lang="nl-NL" dirty="0"/>
              <a:t>Tekststijl van het model bewerken
Tweede niveau
Derde niveau
Vierde niveau
Vijfde niveau</a:t>
            </a:r>
            <a:endParaRPr lang="en-GB" dirty="0"/>
          </a:p>
        </p:txBody>
      </p:sp>
      <p:sp>
        <p:nvSpPr>
          <p:cNvPr id="4" name="Tijdelijke aanduiding voor datum 3">
            <a:extLst>
              <a:ext uri="{FF2B5EF4-FFF2-40B4-BE49-F238E27FC236}">
                <a16:creationId xmlns:a16="http://schemas.microsoft.com/office/drawing/2014/main" id="{974A2CDB-F2F3-BF4D-A213-207F7F153E80}"/>
              </a:ext>
            </a:extLst>
          </p:cNvPr>
          <p:cNvSpPr>
            <a:spLocks noGrp="1"/>
          </p:cNvSpPr>
          <p:nvPr>
            <p:ph type="dt" sz="half" idx="10"/>
          </p:nvPr>
        </p:nvSpPr>
        <p:spPr/>
        <p:txBody>
          <a:bodyPr/>
          <a:lstStyle/>
          <a:p>
            <a:fld id="{A80144D2-8B82-C941-8BE5-3406E068A213}" type="datetimeFigureOut">
              <a:rPr lang="en-GB" smtClean="0"/>
              <a:t>16/04/2021</a:t>
            </a:fld>
            <a:endParaRPr lang="en-GB"/>
          </a:p>
        </p:txBody>
      </p:sp>
      <p:sp>
        <p:nvSpPr>
          <p:cNvPr id="5" name="Tijdelijke aanduiding voor voettekst 4">
            <a:extLst>
              <a:ext uri="{FF2B5EF4-FFF2-40B4-BE49-F238E27FC236}">
                <a16:creationId xmlns:a16="http://schemas.microsoft.com/office/drawing/2014/main" id="{13F43033-E3C3-D441-955B-40CFC8D7A134}"/>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54ED6574-55AE-2A4D-A66B-0666809EB23D}"/>
              </a:ext>
            </a:extLst>
          </p:cNvPr>
          <p:cNvSpPr>
            <a:spLocks noGrp="1"/>
          </p:cNvSpPr>
          <p:nvPr>
            <p:ph type="sldNum" sz="quarter" idx="12"/>
          </p:nvPr>
        </p:nvSpPr>
        <p:spPr/>
        <p:txBody>
          <a:bodyPr/>
          <a:lstStyle/>
          <a:p>
            <a:fld id="{313BC867-6CC6-D849-BF8B-9435E2BFFC36}" type="slidenum">
              <a:rPr lang="en-GB" smtClean="0"/>
              <a:t>‹nr.›</a:t>
            </a:fld>
            <a:endParaRPr lang="en-GB"/>
          </a:p>
        </p:txBody>
      </p:sp>
    </p:spTree>
    <p:extLst>
      <p:ext uri="{BB962C8B-B14F-4D97-AF65-F5344CB8AC3E}">
        <p14:creationId xmlns:p14="http://schemas.microsoft.com/office/powerpoint/2010/main" val="359480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Oranje">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74E17E96-E8FD-A44D-8F7B-3E1CC080CEA9}"/>
              </a:ext>
            </a:extLst>
          </p:cNvPr>
          <p:cNvPicPr>
            <a:picLocks noChangeAspect="1"/>
          </p:cNvPicPr>
          <p:nvPr userDrawn="1"/>
        </p:nvPicPr>
        <p:blipFill>
          <a:blip r:embed="rId2"/>
          <a:stretch>
            <a:fillRect/>
          </a:stretch>
        </p:blipFill>
        <p:spPr>
          <a:xfrm>
            <a:off x="0" y="0"/>
            <a:ext cx="12187066" cy="6858000"/>
          </a:xfrm>
          <a:prstGeom prst="rect">
            <a:avLst/>
          </a:prstGeom>
        </p:spPr>
      </p:pic>
      <p:sp>
        <p:nvSpPr>
          <p:cNvPr id="9" name="Tijdelijke aanduiding voor tekst 13">
            <a:extLst>
              <a:ext uri="{FF2B5EF4-FFF2-40B4-BE49-F238E27FC236}">
                <a16:creationId xmlns:a16="http://schemas.microsoft.com/office/drawing/2014/main" id="{26AD8E5A-27E1-DB45-961D-DBDCC6A064FB}"/>
              </a:ext>
            </a:extLst>
          </p:cNvPr>
          <p:cNvSpPr>
            <a:spLocks noGrp="1"/>
          </p:cNvSpPr>
          <p:nvPr>
            <p:ph type="body" sz="quarter" idx="10"/>
          </p:nvPr>
        </p:nvSpPr>
        <p:spPr>
          <a:xfrm>
            <a:off x="3868513" y="6076669"/>
            <a:ext cx="4445000" cy="520700"/>
          </a:xfrm>
        </p:spPr>
        <p:txBody>
          <a:bodyPr anchor="ctr">
            <a:normAutofit/>
          </a:bodyPr>
          <a:lstStyle>
            <a:lvl1pPr marL="0" indent="0" algn="ctr">
              <a:buNone/>
              <a:defRPr sz="2000" b="1"/>
            </a:lvl1pPr>
          </a:lstStyle>
          <a:p>
            <a:r>
              <a:rPr lang="nl-NL" dirty="0"/>
              <a:t>Tekststijl van het model bewerken</a:t>
            </a:r>
            <a:endParaRPr lang="en-GB" dirty="0"/>
          </a:p>
        </p:txBody>
      </p:sp>
      <p:pic>
        <p:nvPicPr>
          <p:cNvPr id="2" name="Afbeelding 1">
            <a:extLst>
              <a:ext uri="{FF2B5EF4-FFF2-40B4-BE49-F238E27FC236}">
                <a16:creationId xmlns:a16="http://schemas.microsoft.com/office/drawing/2014/main" id="{DB8B2CC6-FF8C-114F-8224-71FAAB4DA6D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28818" y="906757"/>
            <a:ext cx="3129973" cy="3150166"/>
          </a:xfrm>
          <a:prstGeom prst="rect">
            <a:avLst/>
          </a:prstGeom>
        </p:spPr>
      </p:pic>
    </p:spTree>
    <p:extLst>
      <p:ext uri="{BB962C8B-B14F-4D97-AF65-F5344CB8AC3E}">
        <p14:creationId xmlns:p14="http://schemas.microsoft.com/office/powerpoint/2010/main" val="512125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Roo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0BA84B5-09C9-DD41-A114-35F6EDC7B93C}"/>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9" name="Tijdelijke aanduiding voor tekst 13">
            <a:extLst>
              <a:ext uri="{FF2B5EF4-FFF2-40B4-BE49-F238E27FC236}">
                <a16:creationId xmlns:a16="http://schemas.microsoft.com/office/drawing/2014/main" id="{26AD8E5A-27E1-DB45-961D-DBDCC6A064FB}"/>
              </a:ext>
            </a:extLst>
          </p:cNvPr>
          <p:cNvSpPr>
            <a:spLocks noGrp="1"/>
          </p:cNvSpPr>
          <p:nvPr>
            <p:ph type="body" sz="quarter" idx="10"/>
          </p:nvPr>
        </p:nvSpPr>
        <p:spPr>
          <a:xfrm>
            <a:off x="3868513" y="6076669"/>
            <a:ext cx="4445000" cy="520700"/>
          </a:xfrm>
        </p:spPr>
        <p:txBody>
          <a:bodyPr anchor="ctr">
            <a:normAutofit/>
          </a:bodyPr>
          <a:lstStyle>
            <a:lvl1pPr marL="0" indent="0" algn="ctr">
              <a:buNone/>
              <a:defRPr sz="2000" b="1"/>
            </a:lvl1pPr>
          </a:lstStyle>
          <a:p>
            <a:r>
              <a:rPr lang="nl-NL" dirty="0"/>
              <a:t>Tekststijl van het model bewerken</a:t>
            </a:r>
            <a:endParaRPr lang="en-GB" dirty="0"/>
          </a:p>
        </p:txBody>
      </p:sp>
      <p:pic>
        <p:nvPicPr>
          <p:cNvPr id="7" name="Afbeelding 6">
            <a:extLst>
              <a:ext uri="{FF2B5EF4-FFF2-40B4-BE49-F238E27FC236}">
                <a16:creationId xmlns:a16="http://schemas.microsoft.com/office/drawing/2014/main" id="{C98CACD4-F2B5-9947-8AB8-4AD1F44E57B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28818" y="906757"/>
            <a:ext cx="3129973" cy="3150166"/>
          </a:xfrm>
          <a:prstGeom prst="rect">
            <a:avLst/>
          </a:prstGeom>
        </p:spPr>
      </p:pic>
    </p:spTree>
    <p:extLst>
      <p:ext uri="{BB962C8B-B14F-4D97-AF65-F5344CB8AC3E}">
        <p14:creationId xmlns:p14="http://schemas.microsoft.com/office/powerpoint/2010/main" val="3415053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826F0C-D445-C845-B453-A0A194DC8CDE}"/>
              </a:ext>
            </a:extLst>
          </p:cNvPr>
          <p:cNvSpPr>
            <a:spLocks noGrp="1"/>
          </p:cNvSpPr>
          <p:nvPr>
            <p:ph type="ctrTitle"/>
          </p:nvPr>
        </p:nvSpPr>
        <p:spPr>
          <a:xfrm>
            <a:off x="1524000" y="1467555"/>
            <a:ext cx="9144000" cy="2042407"/>
          </a:xfrm>
        </p:spPr>
        <p:txBody>
          <a:bodyPr anchor="b"/>
          <a:lstStyle>
            <a:lvl1pPr algn="ctr">
              <a:defRPr sz="6000"/>
            </a:lvl1pPr>
          </a:lstStyle>
          <a:p>
            <a:r>
              <a:rPr lang="nl-NL" dirty="0"/>
              <a:t>Klik om stijl te bewerken</a:t>
            </a:r>
            <a:endParaRPr lang="en-GB" dirty="0"/>
          </a:p>
        </p:txBody>
      </p:sp>
      <p:sp>
        <p:nvSpPr>
          <p:cNvPr id="3" name="Ondertitel 2">
            <a:extLst>
              <a:ext uri="{FF2B5EF4-FFF2-40B4-BE49-F238E27FC236}">
                <a16:creationId xmlns:a16="http://schemas.microsoft.com/office/drawing/2014/main" id="{14F7B48A-BF3C-174D-9777-5C7D73595A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GB"/>
          </a:p>
        </p:txBody>
      </p:sp>
      <p:sp>
        <p:nvSpPr>
          <p:cNvPr id="4" name="Tijdelijke aanduiding voor datum 3">
            <a:extLst>
              <a:ext uri="{FF2B5EF4-FFF2-40B4-BE49-F238E27FC236}">
                <a16:creationId xmlns:a16="http://schemas.microsoft.com/office/drawing/2014/main" id="{453F7D86-94C3-E644-B880-9E9F62BD7FD6}"/>
              </a:ext>
            </a:extLst>
          </p:cNvPr>
          <p:cNvSpPr>
            <a:spLocks noGrp="1"/>
          </p:cNvSpPr>
          <p:nvPr>
            <p:ph type="dt" sz="half" idx="10"/>
          </p:nvPr>
        </p:nvSpPr>
        <p:spPr/>
        <p:txBody>
          <a:bodyPr/>
          <a:lstStyle/>
          <a:p>
            <a:fld id="{A80144D2-8B82-C941-8BE5-3406E068A213}" type="datetimeFigureOut">
              <a:rPr lang="en-GB" smtClean="0"/>
              <a:t>16/04/2021</a:t>
            </a:fld>
            <a:endParaRPr lang="en-GB"/>
          </a:p>
        </p:txBody>
      </p:sp>
      <p:sp>
        <p:nvSpPr>
          <p:cNvPr id="5" name="Tijdelijke aanduiding voor voettekst 4">
            <a:extLst>
              <a:ext uri="{FF2B5EF4-FFF2-40B4-BE49-F238E27FC236}">
                <a16:creationId xmlns:a16="http://schemas.microsoft.com/office/drawing/2014/main" id="{D75D42A4-59C0-F647-8B9B-6DAD2045DE2C}"/>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9D9A9F92-5B9B-274A-BB1D-46344C560D6C}"/>
              </a:ext>
            </a:extLst>
          </p:cNvPr>
          <p:cNvSpPr>
            <a:spLocks noGrp="1"/>
          </p:cNvSpPr>
          <p:nvPr>
            <p:ph type="sldNum" sz="quarter" idx="12"/>
          </p:nvPr>
        </p:nvSpPr>
        <p:spPr/>
        <p:txBody>
          <a:bodyPr/>
          <a:lstStyle/>
          <a:p>
            <a:fld id="{313BC867-6CC6-D849-BF8B-9435E2BFFC36}" type="slidenum">
              <a:rPr lang="en-GB" smtClean="0"/>
              <a:t>‹nr.›</a:t>
            </a:fld>
            <a:endParaRPr lang="en-GB"/>
          </a:p>
        </p:txBody>
      </p:sp>
    </p:spTree>
    <p:extLst>
      <p:ext uri="{BB962C8B-B14F-4D97-AF65-F5344CB8AC3E}">
        <p14:creationId xmlns:p14="http://schemas.microsoft.com/office/powerpoint/2010/main" val="2099238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 met quote">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0E2D260F-8A77-424C-8BF6-552AB1A635DF}"/>
              </a:ext>
            </a:extLst>
          </p:cNvPr>
          <p:cNvPicPr>
            <a:picLocks noChangeAspect="1"/>
          </p:cNvPicPr>
          <p:nvPr userDrawn="1"/>
        </p:nvPicPr>
        <p:blipFill>
          <a:blip r:embed="rId2"/>
          <a:stretch>
            <a:fillRect/>
          </a:stretch>
        </p:blipFill>
        <p:spPr>
          <a:xfrm>
            <a:off x="1206820" y="1108363"/>
            <a:ext cx="1021710" cy="864524"/>
          </a:xfrm>
          <a:prstGeom prst="rect">
            <a:avLst/>
          </a:prstGeom>
        </p:spPr>
      </p:pic>
      <p:sp>
        <p:nvSpPr>
          <p:cNvPr id="4" name="Tijdelijke aanduiding voor datum 3">
            <a:extLst>
              <a:ext uri="{FF2B5EF4-FFF2-40B4-BE49-F238E27FC236}">
                <a16:creationId xmlns:a16="http://schemas.microsoft.com/office/drawing/2014/main" id="{453F7D86-94C3-E644-B880-9E9F62BD7FD6}"/>
              </a:ext>
            </a:extLst>
          </p:cNvPr>
          <p:cNvSpPr>
            <a:spLocks noGrp="1"/>
          </p:cNvSpPr>
          <p:nvPr>
            <p:ph type="dt" sz="half" idx="10"/>
          </p:nvPr>
        </p:nvSpPr>
        <p:spPr/>
        <p:txBody>
          <a:bodyPr/>
          <a:lstStyle/>
          <a:p>
            <a:fld id="{A80144D2-8B82-C941-8BE5-3406E068A213}" type="datetimeFigureOut">
              <a:rPr lang="en-GB" smtClean="0"/>
              <a:t>16/04/2021</a:t>
            </a:fld>
            <a:endParaRPr lang="en-GB"/>
          </a:p>
        </p:txBody>
      </p:sp>
      <p:sp>
        <p:nvSpPr>
          <p:cNvPr id="5" name="Tijdelijke aanduiding voor voettekst 4">
            <a:extLst>
              <a:ext uri="{FF2B5EF4-FFF2-40B4-BE49-F238E27FC236}">
                <a16:creationId xmlns:a16="http://schemas.microsoft.com/office/drawing/2014/main" id="{D75D42A4-59C0-F647-8B9B-6DAD2045DE2C}"/>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9D9A9F92-5B9B-274A-BB1D-46344C560D6C}"/>
              </a:ext>
            </a:extLst>
          </p:cNvPr>
          <p:cNvSpPr>
            <a:spLocks noGrp="1"/>
          </p:cNvSpPr>
          <p:nvPr>
            <p:ph type="sldNum" sz="quarter" idx="12"/>
          </p:nvPr>
        </p:nvSpPr>
        <p:spPr/>
        <p:txBody>
          <a:bodyPr/>
          <a:lstStyle/>
          <a:p>
            <a:fld id="{313BC867-6CC6-D849-BF8B-9435E2BFFC36}" type="slidenum">
              <a:rPr lang="en-GB" smtClean="0"/>
              <a:t>‹nr.›</a:t>
            </a:fld>
            <a:endParaRPr lang="en-GB"/>
          </a:p>
        </p:txBody>
      </p:sp>
      <p:sp>
        <p:nvSpPr>
          <p:cNvPr id="8" name="Tijdelijke aanduiding voor tekst 7">
            <a:extLst>
              <a:ext uri="{FF2B5EF4-FFF2-40B4-BE49-F238E27FC236}">
                <a16:creationId xmlns:a16="http://schemas.microsoft.com/office/drawing/2014/main" id="{BCF6F128-49D3-2041-8479-1636438384E4}"/>
              </a:ext>
            </a:extLst>
          </p:cNvPr>
          <p:cNvSpPr>
            <a:spLocks noGrp="1"/>
          </p:cNvSpPr>
          <p:nvPr>
            <p:ph type="body" sz="quarter" idx="13" hasCustomPrompt="1"/>
          </p:nvPr>
        </p:nvSpPr>
        <p:spPr>
          <a:xfrm>
            <a:off x="1717675" y="2083724"/>
            <a:ext cx="8756650" cy="2367020"/>
          </a:xfrm>
        </p:spPr>
        <p:txBody>
          <a:bodyPr/>
          <a:lstStyle>
            <a:lvl1pPr marL="0" indent="0">
              <a:buNone/>
              <a:defRPr b="1">
                <a:solidFill>
                  <a:srgbClr val="E4601E"/>
                </a:solidFill>
                <a:latin typeface="Georgia" panose="02040502050405020303" pitchFamily="18" charset="0"/>
              </a:defRPr>
            </a:lvl1pPr>
          </a:lstStyle>
          <a:p>
            <a:r>
              <a:rPr lang="nl-NL" dirty="0"/>
              <a:t>“Hier komt een quote die moet opvallen.”</a:t>
            </a:r>
            <a:endParaRPr lang="en-GB" dirty="0"/>
          </a:p>
        </p:txBody>
      </p:sp>
    </p:spTree>
    <p:extLst>
      <p:ext uri="{BB962C8B-B14F-4D97-AF65-F5344CB8AC3E}">
        <p14:creationId xmlns:p14="http://schemas.microsoft.com/office/powerpoint/2010/main" val="2061196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79FE45-8752-874D-BF67-6687A06A281D}"/>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F04D0F1D-6FED-2E4D-92D2-21583F81B283}"/>
              </a:ext>
            </a:extLst>
          </p:cNvPr>
          <p:cNvSpPr>
            <a:spLocks noGrp="1"/>
          </p:cNvSpPr>
          <p:nvPr>
            <p:ph idx="1"/>
          </p:nvPr>
        </p:nvSpPr>
        <p:spPr/>
        <p:txBody>
          <a:bodyPr/>
          <a:lstStyle/>
          <a:p>
            <a:r>
              <a:rPr lang="nl-NL"/>
              <a:t>Tekststijl van het model bewerken
Tweede niveau
Derde niveau
Vierde niveau
Vijfde niveau</a:t>
            </a:r>
            <a:endParaRPr lang="en-GB"/>
          </a:p>
        </p:txBody>
      </p:sp>
      <p:sp>
        <p:nvSpPr>
          <p:cNvPr id="4" name="Tijdelijke aanduiding voor datum 3">
            <a:extLst>
              <a:ext uri="{FF2B5EF4-FFF2-40B4-BE49-F238E27FC236}">
                <a16:creationId xmlns:a16="http://schemas.microsoft.com/office/drawing/2014/main" id="{3D5EFE45-1EDB-C84D-8FE9-FE1242657C23}"/>
              </a:ext>
            </a:extLst>
          </p:cNvPr>
          <p:cNvSpPr>
            <a:spLocks noGrp="1"/>
          </p:cNvSpPr>
          <p:nvPr>
            <p:ph type="dt" sz="half" idx="10"/>
          </p:nvPr>
        </p:nvSpPr>
        <p:spPr/>
        <p:txBody>
          <a:bodyPr/>
          <a:lstStyle/>
          <a:p>
            <a:fld id="{A80144D2-8B82-C941-8BE5-3406E068A213}" type="datetimeFigureOut">
              <a:rPr lang="en-GB" smtClean="0"/>
              <a:t>16/04/2021</a:t>
            </a:fld>
            <a:endParaRPr lang="en-GB"/>
          </a:p>
        </p:txBody>
      </p:sp>
      <p:sp>
        <p:nvSpPr>
          <p:cNvPr id="5" name="Tijdelijke aanduiding voor voettekst 4">
            <a:extLst>
              <a:ext uri="{FF2B5EF4-FFF2-40B4-BE49-F238E27FC236}">
                <a16:creationId xmlns:a16="http://schemas.microsoft.com/office/drawing/2014/main" id="{5862DF2E-DE7C-654D-89E5-9E33C37050DC}"/>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5BBB32E1-460B-1F4A-8841-D84C31741FA6}"/>
              </a:ext>
            </a:extLst>
          </p:cNvPr>
          <p:cNvSpPr>
            <a:spLocks noGrp="1"/>
          </p:cNvSpPr>
          <p:nvPr>
            <p:ph type="sldNum" sz="quarter" idx="12"/>
          </p:nvPr>
        </p:nvSpPr>
        <p:spPr/>
        <p:txBody>
          <a:bodyPr/>
          <a:lstStyle/>
          <a:p>
            <a:fld id="{313BC867-6CC6-D849-BF8B-9435E2BFFC36}" type="slidenum">
              <a:rPr lang="en-GB" smtClean="0"/>
              <a:t>‹nr.›</a:t>
            </a:fld>
            <a:endParaRPr lang="en-GB"/>
          </a:p>
        </p:txBody>
      </p:sp>
    </p:spTree>
    <p:extLst>
      <p:ext uri="{BB962C8B-B14F-4D97-AF65-F5344CB8AC3E}">
        <p14:creationId xmlns:p14="http://schemas.microsoft.com/office/powerpoint/2010/main" val="651766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EA3DE3-6EB3-7F45-A8AA-BDD2B3E9D97D}"/>
              </a:ext>
            </a:extLst>
          </p:cNvPr>
          <p:cNvSpPr>
            <a:spLocks noGrp="1"/>
          </p:cNvSpPr>
          <p:nvPr>
            <p:ph type="title"/>
          </p:nvPr>
        </p:nvSpPr>
        <p:spPr>
          <a:xfrm>
            <a:off x="831850" y="1709739"/>
            <a:ext cx="10515600" cy="1369128"/>
          </a:xfrm>
        </p:spPr>
        <p:txBody>
          <a:bodyPr anchor="b"/>
          <a:lstStyle>
            <a:lvl1pPr>
              <a:defRPr sz="6000"/>
            </a:lvl1pPr>
          </a:lstStyle>
          <a:p>
            <a:r>
              <a:rPr lang="nl-NL" dirty="0"/>
              <a:t>Klik om stijl te bewerken</a:t>
            </a:r>
            <a:endParaRPr lang="en-GB" dirty="0"/>
          </a:p>
        </p:txBody>
      </p:sp>
      <p:sp>
        <p:nvSpPr>
          <p:cNvPr id="3" name="Tijdelijke aanduiding voor tekst 2">
            <a:extLst>
              <a:ext uri="{FF2B5EF4-FFF2-40B4-BE49-F238E27FC236}">
                <a16:creationId xmlns:a16="http://schemas.microsoft.com/office/drawing/2014/main" id="{F46018C6-99AE-854C-8209-9E71C5954649}"/>
              </a:ext>
            </a:extLst>
          </p:cNvPr>
          <p:cNvSpPr>
            <a:spLocks noGrp="1"/>
          </p:cNvSpPr>
          <p:nvPr>
            <p:ph type="body" idx="1"/>
          </p:nvPr>
        </p:nvSpPr>
        <p:spPr>
          <a:xfrm>
            <a:off x="831850" y="3518705"/>
            <a:ext cx="10418742" cy="126163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l-NL" dirty="0"/>
              <a:t>Tekststijl van het model bewerken
Tweede niveau
Derde niveau
Vierde niveau
Vijfde niveau</a:t>
            </a:r>
            <a:endParaRPr lang="en-GB" dirty="0"/>
          </a:p>
        </p:txBody>
      </p:sp>
      <p:sp>
        <p:nvSpPr>
          <p:cNvPr id="4" name="Tijdelijke aanduiding voor datum 3">
            <a:extLst>
              <a:ext uri="{FF2B5EF4-FFF2-40B4-BE49-F238E27FC236}">
                <a16:creationId xmlns:a16="http://schemas.microsoft.com/office/drawing/2014/main" id="{EF5BC867-84FA-3E4F-B206-442649CD9EB2}"/>
              </a:ext>
            </a:extLst>
          </p:cNvPr>
          <p:cNvSpPr>
            <a:spLocks noGrp="1"/>
          </p:cNvSpPr>
          <p:nvPr>
            <p:ph type="dt" sz="half" idx="10"/>
          </p:nvPr>
        </p:nvSpPr>
        <p:spPr/>
        <p:txBody>
          <a:bodyPr/>
          <a:lstStyle/>
          <a:p>
            <a:fld id="{A80144D2-8B82-C941-8BE5-3406E068A213}" type="datetimeFigureOut">
              <a:rPr lang="en-GB" smtClean="0"/>
              <a:t>16/04/2021</a:t>
            </a:fld>
            <a:endParaRPr lang="en-GB"/>
          </a:p>
        </p:txBody>
      </p:sp>
      <p:sp>
        <p:nvSpPr>
          <p:cNvPr id="5" name="Tijdelijke aanduiding voor voettekst 4">
            <a:extLst>
              <a:ext uri="{FF2B5EF4-FFF2-40B4-BE49-F238E27FC236}">
                <a16:creationId xmlns:a16="http://schemas.microsoft.com/office/drawing/2014/main" id="{80B0FF98-37A0-624C-89FD-D286214ADA9E}"/>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A1EE1354-AEE8-BB49-96F7-410F70F32D63}"/>
              </a:ext>
            </a:extLst>
          </p:cNvPr>
          <p:cNvSpPr>
            <a:spLocks noGrp="1"/>
          </p:cNvSpPr>
          <p:nvPr>
            <p:ph type="sldNum" sz="quarter" idx="12"/>
          </p:nvPr>
        </p:nvSpPr>
        <p:spPr/>
        <p:txBody>
          <a:bodyPr/>
          <a:lstStyle/>
          <a:p>
            <a:fld id="{313BC867-6CC6-D849-BF8B-9435E2BFFC36}" type="slidenum">
              <a:rPr lang="en-GB" smtClean="0"/>
              <a:t>‹nr.›</a:t>
            </a:fld>
            <a:endParaRPr lang="en-GB"/>
          </a:p>
        </p:txBody>
      </p:sp>
    </p:spTree>
    <p:extLst>
      <p:ext uri="{BB962C8B-B14F-4D97-AF65-F5344CB8AC3E}">
        <p14:creationId xmlns:p14="http://schemas.microsoft.com/office/powerpoint/2010/main" val="2444645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0A36D3-4484-4F4E-BA0E-E0FE23F8FBDE}"/>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1D657A2B-34B5-C949-931E-08A04EAF92BE}"/>
              </a:ext>
            </a:extLst>
          </p:cNvPr>
          <p:cNvSpPr>
            <a:spLocks noGrp="1"/>
          </p:cNvSpPr>
          <p:nvPr>
            <p:ph sz="half" idx="1"/>
          </p:nvPr>
        </p:nvSpPr>
        <p:spPr>
          <a:xfrm>
            <a:off x="838200" y="1825625"/>
            <a:ext cx="5181600" cy="3382983"/>
          </a:xfrm>
        </p:spPr>
        <p:txBody>
          <a:bodyPr/>
          <a:lstStyle/>
          <a:p>
            <a:r>
              <a:rPr lang="nl-NL" dirty="0"/>
              <a:t>Tekststijl van het model bewerken
Tweede niveau
Derde niveau
Vierde niveau
Vijfde niveau</a:t>
            </a:r>
            <a:endParaRPr lang="en-GB" dirty="0"/>
          </a:p>
        </p:txBody>
      </p:sp>
      <p:sp>
        <p:nvSpPr>
          <p:cNvPr id="4" name="Tijdelijke aanduiding voor inhoud 3">
            <a:extLst>
              <a:ext uri="{FF2B5EF4-FFF2-40B4-BE49-F238E27FC236}">
                <a16:creationId xmlns:a16="http://schemas.microsoft.com/office/drawing/2014/main" id="{0376CD59-200D-CB4A-911A-5D3F9D56C533}"/>
              </a:ext>
            </a:extLst>
          </p:cNvPr>
          <p:cNvSpPr>
            <a:spLocks noGrp="1"/>
          </p:cNvSpPr>
          <p:nvPr>
            <p:ph sz="half" idx="2"/>
          </p:nvPr>
        </p:nvSpPr>
        <p:spPr>
          <a:xfrm>
            <a:off x="6172200" y="1825625"/>
            <a:ext cx="5181600" cy="3382983"/>
          </a:xfrm>
        </p:spPr>
        <p:txBody>
          <a:bodyPr/>
          <a:lstStyle/>
          <a:p>
            <a:r>
              <a:rPr lang="nl-NL"/>
              <a:t>Tekststijl van het model bewerken
Tweede niveau
Derde niveau
Vierde niveau
Vijfde niveau</a:t>
            </a:r>
            <a:endParaRPr lang="en-GB"/>
          </a:p>
        </p:txBody>
      </p:sp>
      <p:sp>
        <p:nvSpPr>
          <p:cNvPr id="5" name="Tijdelijke aanduiding voor datum 4">
            <a:extLst>
              <a:ext uri="{FF2B5EF4-FFF2-40B4-BE49-F238E27FC236}">
                <a16:creationId xmlns:a16="http://schemas.microsoft.com/office/drawing/2014/main" id="{41EDCDD7-8F69-B144-B1D0-DCC86CC07059}"/>
              </a:ext>
            </a:extLst>
          </p:cNvPr>
          <p:cNvSpPr>
            <a:spLocks noGrp="1"/>
          </p:cNvSpPr>
          <p:nvPr>
            <p:ph type="dt" sz="half" idx="10"/>
          </p:nvPr>
        </p:nvSpPr>
        <p:spPr/>
        <p:txBody>
          <a:bodyPr/>
          <a:lstStyle/>
          <a:p>
            <a:fld id="{A80144D2-8B82-C941-8BE5-3406E068A213}" type="datetimeFigureOut">
              <a:rPr lang="en-GB" smtClean="0"/>
              <a:t>16/04/2021</a:t>
            </a:fld>
            <a:endParaRPr lang="en-GB"/>
          </a:p>
        </p:txBody>
      </p:sp>
      <p:sp>
        <p:nvSpPr>
          <p:cNvPr id="6" name="Tijdelijke aanduiding voor voettekst 5">
            <a:extLst>
              <a:ext uri="{FF2B5EF4-FFF2-40B4-BE49-F238E27FC236}">
                <a16:creationId xmlns:a16="http://schemas.microsoft.com/office/drawing/2014/main" id="{9043B240-FD05-F949-AC42-F0E681A29428}"/>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868202A3-F0AF-AE41-A09F-A182E0BDC51B}"/>
              </a:ext>
            </a:extLst>
          </p:cNvPr>
          <p:cNvSpPr>
            <a:spLocks noGrp="1"/>
          </p:cNvSpPr>
          <p:nvPr>
            <p:ph type="sldNum" sz="quarter" idx="12"/>
          </p:nvPr>
        </p:nvSpPr>
        <p:spPr/>
        <p:txBody>
          <a:bodyPr/>
          <a:lstStyle/>
          <a:p>
            <a:fld id="{313BC867-6CC6-D849-BF8B-9435E2BFFC36}" type="slidenum">
              <a:rPr lang="en-GB" smtClean="0"/>
              <a:t>‹nr.›</a:t>
            </a:fld>
            <a:endParaRPr lang="en-GB"/>
          </a:p>
        </p:txBody>
      </p:sp>
    </p:spTree>
    <p:extLst>
      <p:ext uri="{BB962C8B-B14F-4D97-AF65-F5344CB8AC3E}">
        <p14:creationId xmlns:p14="http://schemas.microsoft.com/office/powerpoint/2010/main" val="3185589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56D5DA-570B-F545-964C-C370A1963B9D}"/>
              </a:ext>
            </a:extLst>
          </p:cNvPr>
          <p:cNvSpPr>
            <a:spLocks noGrp="1"/>
          </p:cNvSpPr>
          <p:nvPr>
            <p:ph type="title"/>
          </p:nvPr>
        </p:nvSpPr>
        <p:spPr>
          <a:xfrm>
            <a:off x="839788" y="365125"/>
            <a:ext cx="8708765" cy="1325563"/>
          </a:xfrm>
        </p:spPr>
        <p:txBody>
          <a:bodyPr/>
          <a:lstStyle/>
          <a:p>
            <a:r>
              <a:rPr lang="nl-NL" dirty="0"/>
              <a:t>Klik om stijl te bewerken</a:t>
            </a:r>
            <a:endParaRPr lang="en-GB" dirty="0"/>
          </a:p>
        </p:txBody>
      </p:sp>
      <p:sp>
        <p:nvSpPr>
          <p:cNvPr id="4" name="Tijdelijke aanduiding voor inhoud 3">
            <a:extLst>
              <a:ext uri="{FF2B5EF4-FFF2-40B4-BE49-F238E27FC236}">
                <a16:creationId xmlns:a16="http://schemas.microsoft.com/office/drawing/2014/main" id="{6657B494-9684-9D49-AA3E-02F985E39844}"/>
              </a:ext>
            </a:extLst>
          </p:cNvPr>
          <p:cNvSpPr>
            <a:spLocks noGrp="1"/>
          </p:cNvSpPr>
          <p:nvPr>
            <p:ph sz="half" idx="2"/>
          </p:nvPr>
        </p:nvSpPr>
        <p:spPr>
          <a:xfrm>
            <a:off x="839788" y="2164466"/>
            <a:ext cx="5157787" cy="4025197"/>
          </a:xfrm>
        </p:spPr>
        <p:txBody>
          <a:bodyPr/>
          <a:lstStyle/>
          <a:p>
            <a:r>
              <a:rPr lang="nl-NL" dirty="0"/>
              <a:t>Tekststijl van het model bewerken
Tweede niveau
Derde niveau
Vierde niveau
Vijfde niveau</a:t>
            </a:r>
            <a:endParaRPr lang="en-GB" dirty="0"/>
          </a:p>
        </p:txBody>
      </p:sp>
      <p:sp>
        <p:nvSpPr>
          <p:cNvPr id="6" name="Tijdelijke aanduiding voor inhoud 5">
            <a:extLst>
              <a:ext uri="{FF2B5EF4-FFF2-40B4-BE49-F238E27FC236}">
                <a16:creationId xmlns:a16="http://schemas.microsoft.com/office/drawing/2014/main" id="{E563A56B-D6D0-5E44-91C7-E663895B50C0}"/>
              </a:ext>
            </a:extLst>
          </p:cNvPr>
          <p:cNvSpPr>
            <a:spLocks noGrp="1"/>
          </p:cNvSpPr>
          <p:nvPr>
            <p:ph sz="quarter" idx="4"/>
          </p:nvPr>
        </p:nvSpPr>
        <p:spPr>
          <a:xfrm>
            <a:off x="6172200" y="2164466"/>
            <a:ext cx="5183188" cy="4025197"/>
          </a:xfrm>
        </p:spPr>
        <p:txBody>
          <a:bodyPr/>
          <a:lstStyle/>
          <a:p>
            <a:r>
              <a:rPr lang="nl-NL"/>
              <a:t>Tekststijl van het model bewerken
Tweede niveau
Derde niveau
Vierde niveau
Vijfde niveau</a:t>
            </a:r>
            <a:endParaRPr lang="en-GB"/>
          </a:p>
        </p:txBody>
      </p:sp>
      <p:sp>
        <p:nvSpPr>
          <p:cNvPr id="7" name="Tijdelijke aanduiding voor datum 6">
            <a:extLst>
              <a:ext uri="{FF2B5EF4-FFF2-40B4-BE49-F238E27FC236}">
                <a16:creationId xmlns:a16="http://schemas.microsoft.com/office/drawing/2014/main" id="{5B01E038-A03C-EC47-8A09-829CAB86AC09}"/>
              </a:ext>
            </a:extLst>
          </p:cNvPr>
          <p:cNvSpPr>
            <a:spLocks noGrp="1"/>
          </p:cNvSpPr>
          <p:nvPr>
            <p:ph type="dt" sz="half" idx="10"/>
          </p:nvPr>
        </p:nvSpPr>
        <p:spPr/>
        <p:txBody>
          <a:bodyPr/>
          <a:lstStyle/>
          <a:p>
            <a:fld id="{A80144D2-8B82-C941-8BE5-3406E068A213}" type="datetimeFigureOut">
              <a:rPr lang="en-GB" smtClean="0"/>
              <a:t>16/04/2021</a:t>
            </a:fld>
            <a:endParaRPr lang="en-GB"/>
          </a:p>
        </p:txBody>
      </p:sp>
      <p:sp>
        <p:nvSpPr>
          <p:cNvPr id="8" name="Tijdelijke aanduiding voor voettekst 7">
            <a:extLst>
              <a:ext uri="{FF2B5EF4-FFF2-40B4-BE49-F238E27FC236}">
                <a16:creationId xmlns:a16="http://schemas.microsoft.com/office/drawing/2014/main" id="{6D84994D-19A1-1149-8D64-2000DD26663A}"/>
              </a:ext>
            </a:extLst>
          </p:cNvPr>
          <p:cNvSpPr>
            <a:spLocks noGrp="1"/>
          </p:cNvSpPr>
          <p:nvPr>
            <p:ph type="ftr" sz="quarter" idx="11"/>
          </p:nvPr>
        </p:nvSpPr>
        <p:spPr/>
        <p:txBody>
          <a:bodyPr/>
          <a:lstStyle/>
          <a:p>
            <a:endParaRPr lang="en-GB"/>
          </a:p>
        </p:txBody>
      </p:sp>
      <p:sp>
        <p:nvSpPr>
          <p:cNvPr id="9" name="Tijdelijke aanduiding voor dianummer 8">
            <a:extLst>
              <a:ext uri="{FF2B5EF4-FFF2-40B4-BE49-F238E27FC236}">
                <a16:creationId xmlns:a16="http://schemas.microsoft.com/office/drawing/2014/main" id="{8299A86E-3A01-F14A-92BE-D0165DC5E527}"/>
              </a:ext>
            </a:extLst>
          </p:cNvPr>
          <p:cNvSpPr>
            <a:spLocks noGrp="1"/>
          </p:cNvSpPr>
          <p:nvPr>
            <p:ph type="sldNum" sz="quarter" idx="12"/>
          </p:nvPr>
        </p:nvSpPr>
        <p:spPr/>
        <p:txBody>
          <a:bodyPr/>
          <a:lstStyle/>
          <a:p>
            <a:fld id="{313BC867-6CC6-D849-BF8B-9435E2BFFC36}" type="slidenum">
              <a:rPr lang="en-GB" smtClean="0"/>
              <a:t>‹nr.›</a:t>
            </a:fld>
            <a:endParaRPr lang="en-GB"/>
          </a:p>
        </p:txBody>
      </p:sp>
    </p:spTree>
    <p:extLst>
      <p:ext uri="{BB962C8B-B14F-4D97-AF65-F5344CB8AC3E}">
        <p14:creationId xmlns:p14="http://schemas.microsoft.com/office/powerpoint/2010/main" val="3387312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 name="Afbeelding 19">
            <a:extLst>
              <a:ext uri="{FF2B5EF4-FFF2-40B4-BE49-F238E27FC236}">
                <a16:creationId xmlns:a16="http://schemas.microsoft.com/office/drawing/2014/main" id="{18F93CF8-F02D-1545-ADA4-697CC52F3878}"/>
              </a:ext>
            </a:extLst>
          </p:cNvPr>
          <p:cNvPicPr>
            <a:picLocks noChangeAspect="1"/>
          </p:cNvPicPr>
          <p:nvPr userDrawn="1"/>
        </p:nvPicPr>
        <p:blipFill>
          <a:blip r:embed="rId17"/>
          <a:stretch>
            <a:fillRect/>
          </a:stretch>
        </p:blipFill>
        <p:spPr>
          <a:xfrm>
            <a:off x="0" y="0"/>
            <a:ext cx="12187066" cy="6858000"/>
          </a:xfrm>
          <a:prstGeom prst="rect">
            <a:avLst/>
          </a:prstGeom>
        </p:spPr>
      </p:pic>
      <p:sp>
        <p:nvSpPr>
          <p:cNvPr id="2" name="Tijdelijke aanduiding voor titel 1">
            <a:extLst>
              <a:ext uri="{FF2B5EF4-FFF2-40B4-BE49-F238E27FC236}">
                <a16:creationId xmlns:a16="http://schemas.microsoft.com/office/drawing/2014/main" id="{7697877B-7103-C548-B338-42BFB03C75EA}"/>
              </a:ext>
            </a:extLst>
          </p:cNvPr>
          <p:cNvSpPr>
            <a:spLocks noGrp="1"/>
          </p:cNvSpPr>
          <p:nvPr>
            <p:ph type="title"/>
          </p:nvPr>
        </p:nvSpPr>
        <p:spPr>
          <a:xfrm>
            <a:off x="838200" y="365125"/>
            <a:ext cx="8771700" cy="1325563"/>
          </a:xfrm>
          <a:prstGeom prst="rect">
            <a:avLst/>
          </a:prstGeom>
        </p:spPr>
        <p:txBody>
          <a:bodyPr vert="horz" lIns="91440" tIns="45720" rIns="91440" bIns="45720" rtlCol="0" anchor="ctr">
            <a:normAutofit/>
          </a:bodyPr>
          <a:lstStyle/>
          <a:p>
            <a:r>
              <a:rPr lang="nl-NL" dirty="0"/>
              <a:t>Klik om stijl te bewerken</a:t>
            </a:r>
            <a:endParaRPr lang="en-GB" dirty="0"/>
          </a:p>
        </p:txBody>
      </p:sp>
      <p:sp>
        <p:nvSpPr>
          <p:cNvPr id="3" name="Tijdelijke aanduiding voor tekst 2">
            <a:extLst>
              <a:ext uri="{FF2B5EF4-FFF2-40B4-BE49-F238E27FC236}">
                <a16:creationId xmlns:a16="http://schemas.microsoft.com/office/drawing/2014/main" id="{C7282FC9-0D7C-464D-95EA-9874113D6C53}"/>
              </a:ext>
            </a:extLst>
          </p:cNvPr>
          <p:cNvSpPr>
            <a:spLocks noGrp="1"/>
          </p:cNvSpPr>
          <p:nvPr>
            <p:ph type="body" idx="1"/>
          </p:nvPr>
        </p:nvSpPr>
        <p:spPr>
          <a:xfrm>
            <a:off x="838200" y="1825625"/>
            <a:ext cx="10515600" cy="3186642"/>
          </a:xfrm>
          <a:prstGeom prst="rect">
            <a:avLst/>
          </a:prstGeom>
        </p:spPr>
        <p:txBody>
          <a:bodyPr vert="horz" lIns="91440" tIns="45720" rIns="91440" bIns="45720" rtlCol="0">
            <a:normAutofit/>
          </a:bodyPr>
          <a:lstStyle/>
          <a:p>
            <a:r>
              <a:rPr lang="nl-NL" dirty="0"/>
              <a:t>Tekststijl van het model bewerken
Tweede niveau
Derde niveau
Vierde niveau
Vijfde niveau</a:t>
            </a:r>
            <a:endParaRPr lang="en-GB" dirty="0"/>
          </a:p>
        </p:txBody>
      </p:sp>
      <p:sp>
        <p:nvSpPr>
          <p:cNvPr id="4" name="Tijdelijke aanduiding voor datum 3">
            <a:extLst>
              <a:ext uri="{FF2B5EF4-FFF2-40B4-BE49-F238E27FC236}">
                <a16:creationId xmlns:a16="http://schemas.microsoft.com/office/drawing/2014/main" id="{12A71E12-3B40-2B4B-AFB0-1DFF06C687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Lucida Grande" panose="020B0600040502020204" pitchFamily="34" charset="0"/>
                <a:cs typeface="Lucida Grande" panose="020B0600040502020204" pitchFamily="34" charset="0"/>
              </a:defRPr>
            </a:lvl1pPr>
          </a:lstStyle>
          <a:p>
            <a:fld id="{A80144D2-8B82-C941-8BE5-3406E068A213}" type="datetimeFigureOut">
              <a:rPr lang="en-GB" smtClean="0"/>
              <a:pPr/>
              <a:t>16/04/2021</a:t>
            </a:fld>
            <a:endParaRPr lang="en-GB" dirty="0"/>
          </a:p>
        </p:txBody>
      </p:sp>
      <p:sp>
        <p:nvSpPr>
          <p:cNvPr id="5" name="Tijdelijke aanduiding voor voettekst 4">
            <a:extLst>
              <a:ext uri="{FF2B5EF4-FFF2-40B4-BE49-F238E27FC236}">
                <a16:creationId xmlns:a16="http://schemas.microsoft.com/office/drawing/2014/main" id="{F6D5C67C-1164-7349-B2C3-A58B91AD73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Lucida Grande" panose="020B0600040502020204" pitchFamily="34" charset="0"/>
                <a:cs typeface="Lucida Grande" panose="020B0600040502020204" pitchFamily="34" charset="0"/>
              </a:defRPr>
            </a:lvl1pPr>
          </a:lstStyle>
          <a:p>
            <a:endParaRPr lang="en-GB" dirty="0"/>
          </a:p>
        </p:txBody>
      </p:sp>
      <p:sp>
        <p:nvSpPr>
          <p:cNvPr id="6" name="Tijdelijke aanduiding voor dianummer 5">
            <a:extLst>
              <a:ext uri="{FF2B5EF4-FFF2-40B4-BE49-F238E27FC236}">
                <a16:creationId xmlns:a16="http://schemas.microsoft.com/office/drawing/2014/main" id="{53944C71-A547-F44A-B327-EC161FFEF2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Lucida Grande" panose="020B0600040502020204" pitchFamily="34" charset="0"/>
                <a:cs typeface="Lucida Grande" panose="020B0600040502020204" pitchFamily="34" charset="0"/>
              </a:defRPr>
            </a:lvl1pPr>
          </a:lstStyle>
          <a:p>
            <a:fld id="{313BC867-6CC6-D849-BF8B-9435E2BFFC36}" type="slidenum">
              <a:rPr lang="en-GB" smtClean="0"/>
              <a:pPr/>
              <a:t>‹nr.›</a:t>
            </a:fld>
            <a:endParaRPr lang="en-GB" dirty="0"/>
          </a:p>
        </p:txBody>
      </p:sp>
      <p:pic>
        <p:nvPicPr>
          <p:cNvPr id="9" name="Afbeelding 8">
            <a:extLst>
              <a:ext uri="{FF2B5EF4-FFF2-40B4-BE49-F238E27FC236}">
                <a16:creationId xmlns:a16="http://schemas.microsoft.com/office/drawing/2014/main" id="{519DB71C-33C0-3249-A344-2C86DE44D2DC}"/>
              </a:ext>
            </a:extLst>
          </p:cNvPr>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10038312" y="365125"/>
            <a:ext cx="1315488" cy="1323975"/>
          </a:xfrm>
          <a:prstGeom prst="rect">
            <a:avLst/>
          </a:prstGeom>
        </p:spPr>
      </p:pic>
    </p:spTree>
    <p:extLst>
      <p:ext uri="{BB962C8B-B14F-4D97-AF65-F5344CB8AC3E}">
        <p14:creationId xmlns:p14="http://schemas.microsoft.com/office/powerpoint/2010/main" val="31937631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b="1" kern="1200">
          <a:solidFill>
            <a:srgbClr val="E4601E"/>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ucida Grande" panose="020B0600040502020204" pitchFamily="34" charset="0"/>
          <a:ea typeface="+mn-ea"/>
          <a:cs typeface="Lucida Grande" panose="020B06000405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4.tmp"/><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1.m4a"/><Relationship Id="rId7" Type="http://schemas.openxmlformats.org/officeDocument/2006/relationships/image" Target="../media/image10.png"/><Relationship Id="rId2" Type="http://schemas.microsoft.com/office/2007/relationships/media" Target="../media/media1.m4a"/><Relationship Id="rId1" Type="http://schemas.openxmlformats.org/officeDocument/2006/relationships/themeOverride" Target="../theme/themeOverride1.xml"/><Relationship Id="rId6" Type="http://schemas.openxmlformats.org/officeDocument/2006/relationships/image" Target="../media/image9.tmp"/><Relationship Id="rId5" Type="http://schemas.openxmlformats.org/officeDocument/2006/relationships/image" Target="../media/image8.tmp"/><Relationship Id="rId4" Type="http://schemas.openxmlformats.org/officeDocument/2006/relationships/slideLayout" Target="../slideLayouts/slideLayout6.xml"/><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audio" Target="../media/media5.m4a"/><Relationship Id="rId3" Type="http://schemas.microsoft.com/office/2007/relationships/media" Target="../media/media3.m4a"/><Relationship Id="rId7" Type="http://schemas.microsoft.com/office/2007/relationships/media" Target="../media/media5.m4a"/><Relationship Id="rId12" Type="http://schemas.openxmlformats.org/officeDocument/2006/relationships/image" Target="../media/image1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media4.m4a"/><Relationship Id="rId11" Type="http://schemas.openxmlformats.org/officeDocument/2006/relationships/image" Target="../media/image11.png"/><Relationship Id="rId5" Type="http://schemas.microsoft.com/office/2007/relationships/media" Target="../media/media4.m4a"/><Relationship Id="rId10" Type="http://schemas.openxmlformats.org/officeDocument/2006/relationships/image" Target="../media/image10.png"/><Relationship Id="rId4" Type="http://schemas.openxmlformats.org/officeDocument/2006/relationships/audio" Target="../media/media3.m4a"/><Relationship Id="rId9"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audio" Target="../media/media9.m4a"/><Relationship Id="rId13" Type="http://schemas.openxmlformats.org/officeDocument/2006/relationships/image" Target="../media/image12.png"/><Relationship Id="rId3" Type="http://schemas.microsoft.com/office/2007/relationships/media" Target="../media/media7.m4a"/><Relationship Id="rId7" Type="http://schemas.microsoft.com/office/2007/relationships/media" Target="../media/media9.m4a"/><Relationship Id="rId12" Type="http://schemas.openxmlformats.org/officeDocument/2006/relationships/image" Target="../media/image1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audio" Target="../media/media8.m4a"/><Relationship Id="rId11" Type="http://schemas.openxmlformats.org/officeDocument/2006/relationships/image" Target="../media/image10.png"/><Relationship Id="rId5" Type="http://schemas.microsoft.com/office/2007/relationships/media" Target="../media/media8.m4a"/><Relationship Id="rId10" Type="http://schemas.openxmlformats.org/officeDocument/2006/relationships/image" Target="../media/image13.tmp"/><Relationship Id="rId4" Type="http://schemas.openxmlformats.org/officeDocument/2006/relationships/audio" Target="../media/media7.m4a"/><Relationship Id="rId9"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audio" Target="../media/media13.m4a"/><Relationship Id="rId13" Type="http://schemas.openxmlformats.org/officeDocument/2006/relationships/slideLayout" Target="../slideLayouts/slideLayout6.xml"/><Relationship Id="rId3" Type="http://schemas.microsoft.com/office/2007/relationships/media" Target="../media/media11.m4a"/><Relationship Id="rId7" Type="http://schemas.microsoft.com/office/2007/relationships/media" Target="../media/media13.m4a"/><Relationship Id="rId12" Type="http://schemas.openxmlformats.org/officeDocument/2006/relationships/audio" Target="../media/media15.m4a"/><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audio" Target="../media/media12.m4a"/><Relationship Id="rId11" Type="http://schemas.microsoft.com/office/2007/relationships/media" Target="../media/media15.m4a"/><Relationship Id="rId5" Type="http://schemas.microsoft.com/office/2007/relationships/media" Target="../media/media12.m4a"/><Relationship Id="rId10" Type="http://schemas.openxmlformats.org/officeDocument/2006/relationships/audio" Target="../media/media14.m4a"/><Relationship Id="rId4" Type="http://schemas.openxmlformats.org/officeDocument/2006/relationships/audio" Target="../media/media11.m4a"/><Relationship Id="rId9" Type="http://schemas.microsoft.com/office/2007/relationships/media" Target="../media/media14.m4a"/><Relationship Id="rId1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audio" Target="../media/media19.m4a"/><Relationship Id="rId13" Type="http://schemas.openxmlformats.org/officeDocument/2006/relationships/slideLayout" Target="../slideLayouts/slideLayout6.xml"/><Relationship Id="rId3" Type="http://schemas.microsoft.com/office/2007/relationships/media" Target="../media/media17.m4a"/><Relationship Id="rId7" Type="http://schemas.microsoft.com/office/2007/relationships/media" Target="../media/media19.m4a"/><Relationship Id="rId12" Type="http://schemas.openxmlformats.org/officeDocument/2006/relationships/audio" Target="../media/media21.m4a"/><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audio" Target="../media/media18.m4a"/><Relationship Id="rId11" Type="http://schemas.microsoft.com/office/2007/relationships/media" Target="../media/media21.m4a"/><Relationship Id="rId5" Type="http://schemas.microsoft.com/office/2007/relationships/media" Target="../media/media18.m4a"/><Relationship Id="rId10" Type="http://schemas.openxmlformats.org/officeDocument/2006/relationships/audio" Target="../media/media20.m4a"/><Relationship Id="rId4" Type="http://schemas.openxmlformats.org/officeDocument/2006/relationships/audio" Target="../media/media17.m4a"/><Relationship Id="rId9" Type="http://schemas.microsoft.com/office/2007/relationships/media" Target="../media/media20.m4a"/><Relationship Id="rId1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audio" Target="../media/media25.m4a"/><Relationship Id="rId13" Type="http://schemas.openxmlformats.org/officeDocument/2006/relationships/slideLayout" Target="../slideLayouts/slideLayout6.xml"/><Relationship Id="rId3" Type="http://schemas.microsoft.com/office/2007/relationships/media" Target="../media/media23.m4a"/><Relationship Id="rId7" Type="http://schemas.microsoft.com/office/2007/relationships/media" Target="../media/media25.m4a"/><Relationship Id="rId12" Type="http://schemas.openxmlformats.org/officeDocument/2006/relationships/audio" Target="../media/media27.m4a"/><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audio" Target="../media/media24.m4a"/><Relationship Id="rId11" Type="http://schemas.microsoft.com/office/2007/relationships/media" Target="../media/media27.m4a"/><Relationship Id="rId5" Type="http://schemas.microsoft.com/office/2007/relationships/media" Target="../media/media24.m4a"/><Relationship Id="rId10" Type="http://schemas.openxmlformats.org/officeDocument/2006/relationships/audio" Target="../media/media26.m4a"/><Relationship Id="rId4" Type="http://schemas.openxmlformats.org/officeDocument/2006/relationships/audio" Target="../media/media23.m4a"/><Relationship Id="rId9" Type="http://schemas.microsoft.com/office/2007/relationships/media" Target="../media/media26.m4a"/><Relationship Id="rId1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4.tmp"/><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type="body" sz="quarter" idx="10"/>
          </p:nvPr>
        </p:nvSpPr>
        <p:spPr/>
        <p:txBody>
          <a:bodyPr>
            <a:normAutofit/>
          </a:bodyPr>
          <a:lstStyle/>
          <a:p>
            <a:pPr marL="0" indent="0">
              <a:buNone/>
            </a:pPr>
            <a:endParaRPr lang="nl-NL" dirty="0"/>
          </a:p>
          <a:p>
            <a:endParaRPr lang="nl-BE" dirty="0"/>
          </a:p>
        </p:txBody>
      </p:sp>
      <p:pic>
        <p:nvPicPr>
          <p:cNvPr id="4" name="Afbeelding 3">
            <a:extLst>
              <a:ext uri="{FF2B5EF4-FFF2-40B4-BE49-F238E27FC236}">
                <a16:creationId xmlns:a16="http://schemas.microsoft.com/office/drawing/2014/main" id="{F70E044C-C86E-4CF3-9B98-8888BBF731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3360" y="6076669"/>
            <a:ext cx="845893" cy="457240"/>
          </a:xfrm>
          <a:prstGeom prst="rect">
            <a:avLst/>
          </a:prstGeom>
        </p:spPr>
      </p:pic>
    </p:spTree>
    <p:extLst>
      <p:ext uri="{BB962C8B-B14F-4D97-AF65-F5344CB8AC3E}">
        <p14:creationId xmlns:p14="http://schemas.microsoft.com/office/powerpoint/2010/main" val="3039359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9BFB321-5810-44E7-B628-D39790F691EA}"/>
              </a:ext>
            </a:extLst>
          </p:cNvPr>
          <p:cNvSpPr txBox="1"/>
          <p:nvPr/>
        </p:nvSpPr>
        <p:spPr>
          <a:xfrm>
            <a:off x="5588337" y="1692072"/>
            <a:ext cx="4657817" cy="1754326"/>
          </a:xfrm>
          <a:prstGeom prst="rect">
            <a:avLst/>
          </a:prstGeom>
          <a:noFill/>
        </p:spPr>
        <p:txBody>
          <a:bodyPr wrap="square" rtlCol="0">
            <a:spAutoFit/>
          </a:bodyPr>
          <a:lstStyle/>
          <a:p>
            <a:endParaRPr lang="nl-BE" dirty="0"/>
          </a:p>
          <a:p>
            <a:pPr marL="342900" indent="-342900">
              <a:buFont typeface="+mj-lt"/>
              <a:buAutoNum type="arabicPeriod"/>
            </a:pPr>
            <a:r>
              <a:rPr lang="nl-BE" dirty="0"/>
              <a:t>Wat vond je van dit spel? </a:t>
            </a:r>
          </a:p>
          <a:p>
            <a:pPr marL="342900" indent="-342900">
              <a:buFont typeface="+mj-lt"/>
              <a:buAutoNum type="arabicPeriod"/>
            </a:pPr>
            <a:endParaRPr lang="nl-BE" dirty="0"/>
          </a:p>
          <a:p>
            <a:pPr marL="342900" indent="-342900">
              <a:buFont typeface="+mj-lt"/>
              <a:buAutoNum type="arabicPeriod"/>
            </a:pPr>
            <a:r>
              <a:rPr lang="nl-BE" dirty="0"/>
              <a:t>Vond je het eerlijk? Was je soms boos? </a:t>
            </a:r>
          </a:p>
          <a:p>
            <a:endParaRPr lang="nl-BE" dirty="0"/>
          </a:p>
          <a:p>
            <a:r>
              <a:rPr lang="nl-BE" dirty="0">
                <a:sym typeface="Wingdings" panose="05000000000000000000" pitchFamily="2" charset="2"/>
              </a:rPr>
              <a:t> </a:t>
            </a:r>
            <a:r>
              <a:rPr lang="nl-BE" dirty="0"/>
              <a:t>Praat hierover met juf of meester. </a:t>
            </a:r>
          </a:p>
        </p:txBody>
      </p:sp>
      <p:pic>
        <p:nvPicPr>
          <p:cNvPr id="7" name="Picture 6">
            <a:extLst>
              <a:ext uri="{FF2B5EF4-FFF2-40B4-BE49-F238E27FC236}">
                <a16:creationId xmlns:a16="http://schemas.microsoft.com/office/drawing/2014/main" id="{3FA77BEA-C547-40FE-8CE3-387747074D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7695" y="1877315"/>
            <a:ext cx="829844" cy="829844"/>
          </a:xfrm>
          <a:prstGeom prst="rect">
            <a:avLst/>
          </a:prstGeom>
        </p:spPr>
      </p:pic>
      <p:pic>
        <p:nvPicPr>
          <p:cNvPr id="8" name="Picture 7">
            <a:extLst>
              <a:ext uri="{FF2B5EF4-FFF2-40B4-BE49-F238E27FC236}">
                <a16:creationId xmlns:a16="http://schemas.microsoft.com/office/drawing/2014/main" id="{C5A18AC0-EC70-492B-98CB-F1152B6F57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1410" y="2140956"/>
            <a:ext cx="829844" cy="829844"/>
          </a:xfrm>
          <a:prstGeom prst="rect">
            <a:avLst/>
          </a:prstGeom>
        </p:spPr>
      </p:pic>
      <p:sp>
        <p:nvSpPr>
          <p:cNvPr id="9" name="Rectangle 8">
            <a:extLst>
              <a:ext uri="{FF2B5EF4-FFF2-40B4-BE49-F238E27FC236}">
                <a16:creationId xmlns:a16="http://schemas.microsoft.com/office/drawing/2014/main" id="{E7809040-A43A-4FE8-9091-D1713DBE4402}"/>
              </a:ext>
            </a:extLst>
          </p:cNvPr>
          <p:cNvSpPr/>
          <p:nvPr/>
        </p:nvSpPr>
        <p:spPr>
          <a:xfrm>
            <a:off x="1028509" y="1675098"/>
            <a:ext cx="2451538" cy="151022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itle 1">
            <a:extLst>
              <a:ext uri="{FF2B5EF4-FFF2-40B4-BE49-F238E27FC236}">
                <a16:creationId xmlns:a16="http://schemas.microsoft.com/office/drawing/2014/main" id="{0A1C132D-4F8B-4D94-902B-135BEDBFAEFB}"/>
              </a:ext>
            </a:extLst>
          </p:cNvPr>
          <p:cNvSpPr>
            <a:spLocks noGrp="1"/>
          </p:cNvSpPr>
          <p:nvPr>
            <p:ph type="title"/>
          </p:nvPr>
        </p:nvSpPr>
        <p:spPr>
          <a:xfrm>
            <a:off x="838200" y="365125"/>
            <a:ext cx="8771700" cy="1325563"/>
          </a:xfrm>
        </p:spPr>
        <p:txBody>
          <a:bodyPr/>
          <a:lstStyle/>
          <a:p>
            <a:r>
              <a:rPr lang="nl-BE" dirty="0"/>
              <a:t>Napraten</a:t>
            </a:r>
          </a:p>
        </p:txBody>
      </p:sp>
      <p:pic>
        <p:nvPicPr>
          <p:cNvPr id="3" name="Picture 2">
            <a:extLst>
              <a:ext uri="{FF2B5EF4-FFF2-40B4-BE49-F238E27FC236}">
                <a16:creationId xmlns:a16="http://schemas.microsoft.com/office/drawing/2014/main" id="{1084919B-9B7C-4460-B7D4-2200E86950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1254" y="3932944"/>
            <a:ext cx="2171888" cy="1760373"/>
          </a:xfrm>
          <a:prstGeom prst="rect">
            <a:avLst/>
          </a:prstGeom>
        </p:spPr>
      </p:pic>
      <p:pic>
        <p:nvPicPr>
          <p:cNvPr id="2" name="Opgenomen geluid">
            <a:hlinkClick r:id="" action="ppaction://media"/>
            <a:extLst>
              <a:ext uri="{FF2B5EF4-FFF2-40B4-BE49-F238E27FC236}">
                <a16:creationId xmlns:a16="http://schemas.microsoft.com/office/drawing/2014/main" id="{11349D4D-CEF2-4391-9258-9740F245302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38892" y="2048555"/>
            <a:ext cx="487363" cy="487363"/>
          </a:xfrm>
          <a:prstGeom prst="rect">
            <a:avLst/>
          </a:prstGeom>
        </p:spPr>
      </p:pic>
    </p:spTree>
    <p:extLst>
      <p:ext uri="{BB962C8B-B14F-4D97-AF65-F5344CB8AC3E}">
        <p14:creationId xmlns:p14="http://schemas.microsoft.com/office/powerpoint/2010/main" val="396064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DA0351-553E-427A-ACE1-AF99200A1A44}"/>
              </a:ext>
            </a:extLst>
          </p:cNvPr>
          <p:cNvSpPr>
            <a:spLocks noGrp="1"/>
          </p:cNvSpPr>
          <p:nvPr>
            <p:ph type="ctrTitle"/>
          </p:nvPr>
        </p:nvSpPr>
        <p:spPr/>
        <p:txBody>
          <a:bodyPr/>
          <a:lstStyle/>
          <a:p>
            <a:r>
              <a:rPr lang="nl-BE" dirty="0"/>
              <a:t>Verdienspel</a:t>
            </a:r>
          </a:p>
        </p:txBody>
      </p:sp>
      <p:sp>
        <p:nvSpPr>
          <p:cNvPr id="4" name="Subtitle 3">
            <a:extLst>
              <a:ext uri="{FF2B5EF4-FFF2-40B4-BE49-F238E27FC236}">
                <a16:creationId xmlns:a16="http://schemas.microsoft.com/office/drawing/2014/main" id="{AC17980B-0BE0-46D0-97AF-C708EE3A6BD0}"/>
              </a:ext>
            </a:extLst>
          </p:cNvPr>
          <p:cNvSpPr>
            <a:spLocks noGrp="1"/>
          </p:cNvSpPr>
          <p:nvPr>
            <p:ph type="subTitle" idx="1"/>
          </p:nvPr>
        </p:nvSpPr>
        <p:spPr/>
        <p:txBody>
          <a:bodyPr/>
          <a:lstStyle/>
          <a:p>
            <a:endParaRPr lang="nl-BE"/>
          </a:p>
        </p:txBody>
      </p:sp>
    </p:spTree>
    <p:extLst>
      <p:ext uri="{BB962C8B-B14F-4D97-AF65-F5344CB8AC3E}">
        <p14:creationId xmlns:p14="http://schemas.microsoft.com/office/powerpoint/2010/main" val="868533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4000" dirty="0">
                <a:latin typeface="Brandon Grotesque Bold"/>
              </a:rPr>
              <a:t>Nodig:</a:t>
            </a:r>
          </a:p>
        </p:txBody>
      </p:sp>
      <p:sp>
        <p:nvSpPr>
          <p:cNvPr id="10" name="TextBox 9">
            <a:extLst>
              <a:ext uri="{FF2B5EF4-FFF2-40B4-BE49-F238E27FC236}">
                <a16:creationId xmlns:a16="http://schemas.microsoft.com/office/drawing/2014/main" id="{9174CEE9-F5E1-4C0E-9A6D-89C00B8EB54D}"/>
              </a:ext>
            </a:extLst>
          </p:cNvPr>
          <p:cNvSpPr txBox="1"/>
          <p:nvPr/>
        </p:nvSpPr>
        <p:spPr>
          <a:xfrm>
            <a:off x="1569868" y="4243982"/>
            <a:ext cx="3511858" cy="646331"/>
          </a:xfrm>
          <a:prstGeom prst="rect">
            <a:avLst/>
          </a:prstGeom>
          <a:noFill/>
          <a:ln>
            <a:solidFill>
              <a:schemeClr val="tx1"/>
            </a:solidFill>
          </a:ln>
        </p:spPr>
        <p:txBody>
          <a:bodyPr wrap="square" rtlCol="0">
            <a:spAutoFit/>
          </a:bodyPr>
          <a:lstStyle/>
          <a:p>
            <a:r>
              <a:rPr lang="nl-BE" dirty="0"/>
              <a:t>Afbeelding van de zes </a:t>
            </a:r>
            <a:r>
              <a:rPr lang="nl-BE" b="1" dirty="0"/>
              <a:t>beroepenkaarten</a:t>
            </a:r>
          </a:p>
        </p:txBody>
      </p:sp>
      <p:sp>
        <p:nvSpPr>
          <p:cNvPr id="15" name="TextBox 14">
            <a:extLst>
              <a:ext uri="{FF2B5EF4-FFF2-40B4-BE49-F238E27FC236}">
                <a16:creationId xmlns:a16="http://schemas.microsoft.com/office/drawing/2014/main" id="{5FA47344-D511-4303-A693-5C6FC6D1FE11}"/>
              </a:ext>
            </a:extLst>
          </p:cNvPr>
          <p:cNvSpPr txBox="1"/>
          <p:nvPr/>
        </p:nvSpPr>
        <p:spPr>
          <a:xfrm>
            <a:off x="1795509" y="2433792"/>
            <a:ext cx="2157274" cy="1251752"/>
          </a:xfrm>
          <a:prstGeom prst="rect">
            <a:avLst/>
          </a:prstGeom>
          <a:noFill/>
          <a:ln>
            <a:noFill/>
          </a:ln>
        </p:spPr>
        <p:txBody>
          <a:bodyPr wrap="square" rtlCol="0">
            <a:spAutoFit/>
          </a:bodyPr>
          <a:lstStyle/>
          <a:p>
            <a:endParaRPr lang="nl-BE" dirty="0"/>
          </a:p>
        </p:txBody>
      </p:sp>
      <p:pic>
        <p:nvPicPr>
          <p:cNvPr id="16" name="Picture 15">
            <a:extLst>
              <a:ext uri="{FF2B5EF4-FFF2-40B4-BE49-F238E27FC236}">
                <a16:creationId xmlns:a16="http://schemas.microsoft.com/office/drawing/2014/main" id="{29F93084-B432-4251-B0AB-F07F97FD39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3245" y="2522411"/>
            <a:ext cx="1112616" cy="10745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xtBox 17">
            <a:extLst>
              <a:ext uri="{FF2B5EF4-FFF2-40B4-BE49-F238E27FC236}">
                <a16:creationId xmlns:a16="http://schemas.microsoft.com/office/drawing/2014/main" id="{A94F7DCA-15F1-4C8C-9D78-92B7A1B922FF}"/>
              </a:ext>
            </a:extLst>
          </p:cNvPr>
          <p:cNvSpPr txBox="1"/>
          <p:nvPr/>
        </p:nvSpPr>
        <p:spPr>
          <a:xfrm>
            <a:off x="5712504" y="1413348"/>
            <a:ext cx="1106749" cy="3323987"/>
          </a:xfrm>
          <a:prstGeom prst="rect">
            <a:avLst/>
          </a:prstGeom>
          <a:noFill/>
        </p:spPr>
        <p:txBody>
          <a:bodyPr wrap="square" rtlCol="0">
            <a:spAutoFit/>
          </a:bodyPr>
          <a:lstStyle/>
          <a:p>
            <a:endParaRPr lang="nl-BE" dirty="0"/>
          </a:p>
          <a:p>
            <a:r>
              <a:rPr lang="nl-BE" sz="3200" b="1" dirty="0">
                <a:solidFill>
                  <a:srgbClr val="0070C0"/>
                </a:solidFill>
              </a:rPr>
              <a:t>3)</a:t>
            </a:r>
          </a:p>
          <a:p>
            <a:endParaRPr lang="nl-BE" sz="3200" b="1" dirty="0">
              <a:solidFill>
                <a:srgbClr val="0070C0"/>
              </a:solidFill>
            </a:endParaRPr>
          </a:p>
          <a:p>
            <a:endParaRPr lang="nl-BE" sz="3200" b="1" dirty="0">
              <a:solidFill>
                <a:srgbClr val="0070C0"/>
              </a:solidFill>
            </a:endParaRPr>
          </a:p>
          <a:p>
            <a:endParaRPr lang="nl-BE" sz="3200" b="1" dirty="0">
              <a:solidFill>
                <a:srgbClr val="0070C0"/>
              </a:solidFill>
            </a:endParaRPr>
          </a:p>
          <a:p>
            <a:endParaRPr lang="nl-BE" sz="3200" b="1" dirty="0">
              <a:solidFill>
                <a:srgbClr val="0070C0"/>
              </a:solidFill>
            </a:endParaRPr>
          </a:p>
          <a:p>
            <a:r>
              <a:rPr lang="nl-BE" sz="3200" b="1" dirty="0">
                <a:solidFill>
                  <a:srgbClr val="0070C0"/>
                </a:solidFill>
              </a:rPr>
              <a:t>4)</a:t>
            </a:r>
          </a:p>
        </p:txBody>
      </p:sp>
      <p:sp>
        <p:nvSpPr>
          <p:cNvPr id="19" name="TextBox 18">
            <a:extLst>
              <a:ext uri="{FF2B5EF4-FFF2-40B4-BE49-F238E27FC236}">
                <a16:creationId xmlns:a16="http://schemas.microsoft.com/office/drawing/2014/main" id="{678782A4-CB54-4FF4-9715-A4E03B3298C5}"/>
              </a:ext>
            </a:extLst>
          </p:cNvPr>
          <p:cNvSpPr txBox="1"/>
          <p:nvPr/>
        </p:nvSpPr>
        <p:spPr>
          <a:xfrm>
            <a:off x="1016494" y="2352740"/>
            <a:ext cx="1106749" cy="3323987"/>
          </a:xfrm>
          <a:prstGeom prst="rect">
            <a:avLst/>
          </a:prstGeom>
          <a:noFill/>
        </p:spPr>
        <p:txBody>
          <a:bodyPr wrap="square" rtlCol="0">
            <a:spAutoFit/>
          </a:bodyPr>
          <a:lstStyle/>
          <a:p>
            <a:endParaRPr lang="nl-BE" dirty="0"/>
          </a:p>
          <a:p>
            <a:r>
              <a:rPr lang="nl-BE" sz="3200" b="1" dirty="0">
                <a:solidFill>
                  <a:srgbClr val="0070C0"/>
                </a:solidFill>
              </a:rPr>
              <a:t>1)</a:t>
            </a:r>
          </a:p>
          <a:p>
            <a:endParaRPr lang="nl-BE" sz="3200" b="1" dirty="0">
              <a:solidFill>
                <a:srgbClr val="0070C0"/>
              </a:solidFill>
            </a:endParaRPr>
          </a:p>
          <a:p>
            <a:endParaRPr lang="nl-BE" sz="3200" b="1" dirty="0">
              <a:solidFill>
                <a:srgbClr val="0070C0"/>
              </a:solidFill>
            </a:endParaRPr>
          </a:p>
          <a:p>
            <a:r>
              <a:rPr lang="nl-BE" sz="3200" b="1" dirty="0">
                <a:solidFill>
                  <a:srgbClr val="0070C0"/>
                </a:solidFill>
              </a:rPr>
              <a:t>2)</a:t>
            </a:r>
          </a:p>
          <a:p>
            <a:endParaRPr lang="nl-BE" sz="3200" b="1" dirty="0">
              <a:solidFill>
                <a:srgbClr val="0070C0"/>
              </a:solidFill>
            </a:endParaRPr>
          </a:p>
          <a:p>
            <a:endParaRPr lang="nl-BE" sz="3200" b="1" dirty="0">
              <a:solidFill>
                <a:srgbClr val="0070C0"/>
              </a:solidFill>
            </a:endParaRPr>
          </a:p>
        </p:txBody>
      </p:sp>
      <p:sp>
        <p:nvSpPr>
          <p:cNvPr id="24" name="TextBox 23">
            <a:extLst>
              <a:ext uri="{FF2B5EF4-FFF2-40B4-BE49-F238E27FC236}">
                <a16:creationId xmlns:a16="http://schemas.microsoft.com/office/drawing/2014/main" id="{4676F8B0-3A62-41E3-82F6-FECA1046EB8D}"/>
              </a:ext>
            </a:extLst>
          </p:cNvPr>
          <p:cNvSpPr txBox="1"/>
          <p:nvPr/>
        </p:nvSpPr>
        <p:spPr>
          <a:xfrm>
            <a:off x="6576598" y="4212570"/>
            <a:ext cx="3511858" cy="923330"/>
          </a:xfrm>
          <a:prstGeom prst="rect">
            <a:avLst/>
          </a:prstGeom>
          <a:noFill/>
          <a:ln>
            <a:solidFill>
              <a:schemeClr val="tx1"/>
            </a:solidFill>
          </a:ln>
        </p:spPr>
        <p:txBody>
          <a:bodyPr wrap="square" rtlCol="0">
            <a:spAutoFit/>
          </a:bodyPr>
          <a:lstStyle/>
          <a:p>
            <a:r>
              <a:rPr lang="nl-BE" dirty="0"/>
              <a:t>Afbeelding </a:t>
            </a:r>
            <a:r>
              <a:rPr lang="nl-BE" b="1" dirty="0"/>
              <a:t>verdienkaart</a:t>
            </a:r>
            <a:r>
              <a:rPr lang="nl-BE" dirty="0"/>
              <a:t> van de zes kaarten met per kaart het juiste aantal briefjes: verdienkaart</a:t>
            </a:r>
          </a:p>
        </p:txBody>
      </p:sp>
      <p:pic>
        <p:nvPicPr>
          <p:cNvPr id="28" name="Picture 27">
            <a:extLst>
              <a:ext uri="{FF2B5EF4-FFF2-40B4-BE49-F238E27FC236}">
                <a16:creationId xmlns:a16="http://schemas.microsoft.com/office/drawing/2014/main" id="{0F583218-E774-423E-86C1-8BD9ADD8BC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6088" y="1628223"/>
            <a:ext cx="2751439" cy="16444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923ACABF-859B-4C7B-9627-91068C4CB4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0939" y="536786"/>
            <a:ext cx="829844" cy="829844"/>
          </a:xfrm>
          <a:prstGeom prst="rect">
            <a:avLst/>
          </a:prstGeom>
        </p:spPr>
      </p:pic>
      <p:pic>
        <p:nvPicPr>
          <p:cNvPr id="8" name="Picture 7">
            <a:extLst>
              <a:ext uri="{FF2B5EF4-FFF2-40B4-BE49-F238E27FC236}">
                <a16:creationId xmlns:a16="http://schemas.microsoft.com/office/drawing/2014/main" id="{9A869BA4-719A-41D8-9D25-9A8497F9FF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02268" y="776948"/>
            <a:ext cx="829844" cy="829844"/>
          </a:xfrm>
          <a:prstGeom prst="rect">
            <a:avLst/>
          </a:prstGeom>
        </p:spPr>
      </p:pic>
      <p:sp>
        <p:nvSpPr>
          <p:cNvPr id="9" name="Rectangle 8">
            <a:extLst>
              <a:ext uri="{FF2B5EF4-FFF2-40B4-BE49-F238E27FC236}">
                <a16:creationId xmlns:a16="http://schemas.microsoft.com/office/drawing/2014/main" id="{21B8F71D-E6A3-4033-972A-903BF09BB449}"/>
              </a:ext>
            </a:extLst>
          </p:cNvPr>
          <p:cNvSpPr/>
          <p:nvPr/>
        </p:nvSpPr>
        <p:spPr>
          <a:xfrm>
            <a:off x="2839553" y="365125"/>
            <a:ext cx="2451538" cy="151022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4" name="Opgenomen geluid">
            <a:hlinkClick r:id="" action="ppaction://media"/>
            <a:extLst>
              <a:ext uri="{FF2B5EF4-FFF2-40B4-BE49-F238E27FC236}">
                <a16:creationId xmlns:a16="http://schemas.microsoft.com/office/drawing/2014/main" id="{9C7488EE-BAA4-47C1-9B25-21D2F7338BE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3237173" y="708026"/>
            <a:ext cx="487363" cy="487363"/>
          </a:xfrm>
          <a:prstGeom prst="rect">
            <a:avLst/>
          </a:prstGeom>
        </p:spPr>
      </p:pic>
    </p:spTree>
    <p:extLst>
      <p:ext uri="{BB962C8B-B14F-4D97-AF65-F5344CB8AC3E}">
        <p14:creationId xmlns:p14="http://schemas.microsoft.com/office/powerpoint/2010/main" val="3767723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9E5A7-2E6A-434A-9A11-4F4B28443A8D}"/>
              </a:ext>
            </a:extLst>
          </p:cNvPr>
          <p:cNvSpPr>
            <a:spLocks noGrp="1"/>
          </p:cNvSpPr>
          <p:nvPr>
            <p:ph type="title"/>
          </p:nvPr>
        </p:nvSpPr>
        <p:spPr/>
        <p:txBody>
          <a:bodyPr/>
          <a:lstStyle/>
          <a:p>
            <a:r>
              <a:rPr lang="nl-BE" dirty="0"/>
              <a:t>Voorbereiding:</a:t>
            </a:r>
          </a:p>
        </p:txBody>
      </p:sp>
      <p:sp>
        <p:nvSpPr>
          <p:cNvPr id="7" name="TextBox 6">
            <a:extLst>
              <a:ext uri="{FF2B5EF4-FFF2-40B4-BE49-F238E27FC236}">
                <a16:creationId xmlns:a16="http://schemas.microsoft.com/office/drawing/2014/main" id="{E0CDCB84-BB48-4CE0-99DB-9E7EF89EE0FE}"/>
              </a:ext>
            </a:extLst>
          </p:cNvPr>
          <p:cNvSpPr txBox="1"/>
          <p:nvPr/>
        </p:nvSpPr>
        <p:spPr>
          <a:xfrm>
            <a:off x="4963939" y="1367162"/>
            <a:ext cx="5838861" cy="4801314"/>
          </a:xfrm>
          <a:prstGeom prst="rect">
            <a:avLst/>
          </a:prstGeom>
          <a:noFill/>
        </p:spPr>
        <p:txBody>
          <a:bodyPr wrap="square" rtlCol="0">
            <a:spAutoFit/>
          </a:bodyPr>
          <a:lstStyle/>
          <a:p>
            <a:pPr marL="342900" indent="-342900">
              <a:buFont typeface="+mj-lt"/>
              <a:buAutoNum type="arabicPeriod"/>
            </a:pPr>
            <a:r>
              <a:rPr lang="nl-BE" dirty="0"/>
              <a:t>Neem de zes beroepenkaarten: er spelen 6 kinderen mee.</a:t>
            </a:r>
          </a:p>
          <a:p>
            <a:pPr marL="342900" indent="-342900">
              <a:buFont typeface="+mj-lt"/>
              <a:buAutoNum type="arabicPeriod"/>
            </a:pPr>
            <a:r>
              <a:rPr lang="nl-BE" dirty="0"/>
              <a:t>Schud de kaarten. Leg de kaarten op een hoop, met de beroepen naar beneden. Om beurten neemt elk kind een kaart van de hoop. Zo krijgt iedereen 1 kaart. Op die kaart staat een beroep.  Dat is het beroep van elk kind in dit spel.</a:t>
            </a:r>
          </a:p>
          <a:p>
            <a:pPr marL="342900" indent="-342900">
              <a:buFont typeface="+mj-lt"/>
              <a:buAutoNum type="arabicPeriod"/>
            </a:pPr>
            <a:r>
              <a:rPr lang="nl-BE" dirty="0"/>
              <a:t>Neem de verdienkaart. Daarop staat hoeveel geld elk kind al heeft verdiend, voor het spel begint. Elk kind neemt evenveel geldbriefjes, als er bij zijn of haar kaartje afgebeeld staan. </a:t>
            </a:r>
          </a:p>
          <a:p>
            <a:pPr marL="342900" indent="-342900">
              <a:buFont typeface="+mj-lt"/>
              <a:buAutoNum type="arabicPeriod"/>
            </a:pPr>
            <a:r>
              <a:rPr lang="nl-BE" dirty="0"/>
              <a:t>Gooi om beurten met de kleurendobbelsteen. Wie het eerst rood gooit, mag als eerste het spel beginnen. </a:t>
            </a:r>
          </a:p>
          <a:p>
            <a:pPr marL="342900" indent="-342900">
              <a:buFont typeface="+mj-lt"/>
              <a:buAutoNum type="arabicPeriod"/>
            </a:pPr>
            <a:r>
              <a:rPr lang="nl-BE" dirty="0"/>
              <a:t>Jullie zijn klaar om te beginnen spelen. Ga naar de volgende slide.</a:t>
            </a:r>
          </a:p>
          <a:p>
            <a:endParaRPr lang="nl-BE" dirty="0"/>
          </a:p>
          <a:p>
            <a:endParaRPr lang="nl-BE" dirty="0"/>
          </a:p>
        </p:txBody>
      </p:sp>
      <p:sp>
        <p:nvSpPr>
          <p:cNvPr id="5" name="Rectangle 4">
            <a:extLst>
              <a:ext uri="{FF2B5EF4-FFF2-40B4-BE49-F238E27FC236}">
                <a16:creationId xmlns:a16="http://schemas.microsoft.com/office/drawing/2014/main" id="{A1431182-447C-42F8-BEEC-B372C14B84D4}"/>
              </a:ext>
            </a:extLst>
          </p:cNvPr>
          <p:cNvSpPr/>
          <p:nvPr/>
        </p:nvSpPr>
        <p:spPr>
          <a:xfrm>
            <a:off x="1028509" y="1675098"/>
            <a:ext cx="2451538" cy="151022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Picture 7">
            <a:extLst>
              <a:ext uri="{FF2B5EF4-FFF2-40B4-BE49-F238E27FC236}">
                <a16:creationId xmlns:a16="http://schemas.microsoft.com/office/drawing/2014/main" id="{889DE2D6-3C5A-4970-A327-1F484173CD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77695" y="1877315"/>
            <a:ext cx="829844" cy="829844"/>
          </a:xfrm>
          <a:prstGeom prst="rect">
            <a:avLst/>
          </a:prstGeom>
        </p:spPr>
      </p:pic>
      <p:pic>
        <p:nvPicPr>
          <p:cNvPr id="9" name="Picture 8">
            <a:extLst>
              <a:ext uri="{FF2B5EF4-FFF2-40B4-BE49-F238E27FC236}">
                <a16:creationId xmlns:a16="http://schemas.microsoft.com/office/drawing/2014/main" id="{3069DE1F-9AE3-4956-82CB-E724AD64DC5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21410" y="2140956"/>
            <a:ext cx="829844" cy="829844"/>
          </a:xfrm>
          <a:prstGeom prst="rect">
            <a:avLst/>
          </a:prstGeom>
        </p:spPr>
      </p:pic>
      <p:pic>
        <p:nvPicPr>
          <p:cNvPr id="3" name="Opgenomen geluid">
            <a:hlinkClick r:id="" action="ppaction://media"/>
            <a:extLst>
              <a:ext uri="{FF2B5EF4-FFF2-40B4-BE49-F238E27FC236}">
                <a16:creationId xmlns:a16="http://schemas.microsoft.com/office/drawing/2014/main" id="{25A683B0-636B-484A-B37A-2E8DDB12A8C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244155" y="2075324"/>
            <a:ext cx="487363" cy="487363"/>
          </a:xfrm>
          <a:prstGeom prst="rect">
            <a:avLst/>
          </a:prstGeom>
        </p:spPr>
      </p:pic>
      <p:pic>
        <p:nvPicPr>
          <p:cNvPr id="4" name="Opgenomen geluid">
            <a:hlinkClick r:id="" action="ppaction://media"/>
            <a:extLst>
              <a:ext uri="{FF2B5EF4-FFF2-40B4-BE49-F238E27FC236}">
                <a16:creationId xmlns:a16="http://schemas.microsoft.com/office/drawing/2014/main" id="{9B6218C1-9704-488F-8A59-D3B91B50BD34}"/>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305466" y="3524137"/>
            <a:ext cx="487363" cy="487363"/>
          </a:xfrm>
          <a:prstGeom prst="rect">
            <a:avLst/>
          </a:prstGeom>
        </p:spPr>
      </p:pic>
      <p:sp>
        <p:nvSpPr>
          <p:cNvPr id="6" name="Linkeraccolade 5">
            <a:extLst>
              <a:ext uri="{FF2B5EF4-FFF2-40B4-BE49-F238E27FC236}">
                <a16:creationId xmlns:a16="http://schemas.microsoft.com/office/drawing/2014/main" id="{63EE2963-BA98-4683-A5D4-9F383329B463}"/>
              </a:ext>
            </a:extLst>
          </p:cNvPr>
          <p:cNvSpPr/>
          <p:nvPr/>
        </p:nvSpPr>
        <p:spPr>
          <a:xfrm>
            <a:off x="4672948" y="1367162"/>
            <a:ext cx="290991" cy="181816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pic>
        <p:nvPicPr>
          <p:cNvPr id="10" name="Opgenomen geluid">
            <a:hlinkClick r:id="" action="ppaction://media"/>
            <a:extLst>
              <a:ext uri="{FF2B5EF4-FFF2-40B4-BE49-F238E27FC236}">
                <a16:creationId xmlns:a16="http://schemas.microsoft.com/office/drawing/2014/main" id="{52057261-D0A2-447E-B605-C6C02E606A88}"/>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4305466" y="4433220"/>
            <a:ext cx="487363" cy="487363"/>
          </a:xfrm>
          <a:prstGeom prst="rect">
            <a:avLst/>
          </a:prstGeom>
        </p:spPr>
      </p:pic>
      <p:pic>
        <p:nvPicPr>
          <p:cNvPr id="11" name="Opgenomen geluid">
            <a:hlinkClick r:id="" action="ppaction://media"/>
            <a:extLst>
              <a:ext uri="{FF2B5EF4-FFF2-40B4-BE49-F238E27FC236}">
                <a16:creationId xmlns:a16="http://schemas.microsoft.com/office/drawing/2014/main" id="{6847B3D4-980B-4103-9A18-0B6363160927}"/>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4331080" y="5098621"/>
            <a:ext cx="487363" cy="487363"/>
          </a:xfrm>
          <a:prstGeom prst="rect">
            <a:avLst/>
          </a:prstGeom>
        </p:spPr>
      </p:pic>
    </p:spTree>
    <p:extLst>
      <p:ext uri="{BB962C8B-B14F-4D97-AF65-F5344CB8AC3E}">
        <p14:creationId xmlns:p14="http://schemas.microsoft.com/office/powerpoint/2010/main" val="341388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7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911"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5428" fill="hold"/>
                                        <p:tgtEl>
                                          <p:spTgt spid="10"/>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62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audio>
              <p:cMediaNode vol="80000">
                <p:cTn id="20" fill="hold" display="0">
                  <p:stCondLst>
                    <p:cond delay="indefinite"/>
                  </p:stCondLst>
                  <p:endCondLst>
                    <p:cond evt="onStopAudio" delay="0">
                      <p:tgtEl>
                        <p:sldTgt/>
                      </p:tgtEl>
                    </p:cond>
                  </p:endCondLst>
                </p:cTn>
                <p:tgtEl>
                  <p:spTgt spid="4"/>
                </p:tgtEl>
              </p:cMediaNode>
            </p:audio>
            <p:audio>
              <p:cMediaNode vol="80000">
                <p:cTn id="21" fill="hold" display="0">
                  <p:stCondLst>
                    <p:cond delay="indefinite"/>
                  </p:stCondLst>
                  <p:endCondLst>
                    <p:cond evt="onStopAudio" delay="0">
                      <p:tgtEl>
                        <p:sldTgt/>
                      </p:tgtEl>
                    </p:cond>
                  </p:endCondLst>
                </p:cTn>
                <p:tgtEl>
                  <p:spTgt spid="10"/>
                </p:tgtEl>
              </p:cMediaNode>
            </p:audio>
            <p:audio>
              <p:cMediaNode vol="80000">
                <p:cTn id="22"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90FB-46D1-49F6-91AC-8A135CC0960B}"/>
              </a:ext>
            </a:extLst>
          </p:cNvPr>
          <p:cNvSpPr>
            <a:spLocks noGrp="1"/>
          </p:cNvSpPr>
          <p:nvPr>
            <p:ph type="title"/>
          </p:nvPr>
        </p:nvSpPr>
        <p:spPr/>
        <p:txBody>
          <a:bodyPr/>
          <a:lstStyle/>
          <a:p>
            <a:r>
              <a:rPr lang="nl-BE" dirty="0"/>
              <a:t>Het spel: </a:t>
            </a:r>
          </a:p>
        </p:txBody>
      </p:sp>
      <p:sp>
        <p:nvSpPr>
          <p:cNvPr id="5" name="TextBox 4">
            <a:extLst>
              <a:ext uri="{FF2B5EF4-FFF2-40B4-BE49-F238E27FC236}">
                <a16:creationId xmlns:a16="http://schemas.microsoft.com/office/drawing/2014/main" id="{DC42D6A5-FA93-4B83-A1F7-122FBDF0829C}"/>
              </a:ext>
            </a:extLst>
          </p:cNvPr>
          <p:cNvSpPr txBox="1"/>
          <p:nvPr/>
        </p:nvSpPr>
        <p:spPr>
          <a:xfrm>
            <a:off x="4687408" y="1589104"/>
            <a:ext cx="6019061" cy="5632311"/>
          </a:xfrm>
          <a:prstGeom prst="rect">
            <a:avLst/>
          </a:prstGeom>
          <a:noFill/>
        </p:spPr>
        <p:txBody>
          <a:bodyPr wrap="square" rtlCol="0">
            <a:spAutoFit/>
          </a:bodyPr>
          <a:lstStyle/>
          <a:p>
            <a:pPr marL="342900" indent="-342900">
              <a:buFont typeface="+mj-lt"/>
              <a:buAutoNum type="arabicPeriod"/>
            </a:pPr>
            <a:r>
              <a:rPr lang="nl-BE" dirty="0"/>
              <a:t>Op de volgende slide zie je een blauw, rood, paars, geel, groen en oranje knopje. </a:t>
            </a:r>
          </a:p>
          <a:p>
            <a:pPr marL="342900" indent="-342900">
              <a:buFont typeface="+mj-lt"/>
              <a:buAutoNum type="arabicPeriod"/>
            </a:pPr>
            <a:endParaRPr lang="nl-BE" dirty="0"/>
          </a:p>
          <a:p>
            <a:pPr marL="342900" indent="-342900">
              <a:buFont typeface="+mj-lt"/>
              <a:buAutoNum type="arabicPeriod"/>
            </a:pPr>
            <a:endParaRPr lang="nl-BE" dirty="0"/>
          </a:p>
          <a:p>
            <a:pPr marL="342900" indent="-342900">
              <a:buFont typeface="+mj-lt"/>
              <a:buAutoNum type="arabicPeriod"/>
            </a:pPr>
            <a:endParaRPr lang="nl-BE" dirty="0"/>
          </a:p>
          <a:p>
            <a:pPr marL="342900" indent="-342900">
              <a:buFont typeface="+mj-lt"/>
              <a:buAutoNum type="arabicPeriod"/>
            </a:pPr>
            <a:r>
              <a:rPr lang="nl-BE" dirty="0"/>
              <a:t>Gooi met de dobbelsteen. Klik op het knopje op de slide met dezelfde kleur als op de dobbelsteen. Luister naar de opdracht. Wie heb jij nodig? De dokter? De poetshulp? Hoeveel kost het? Betaal de meneer of mevrouw die je nodig hebt. Daarna is de volgende aan de beurt.</a:t>
            </a:r>
          </a:p>
          <a:p>
            <a:pPr marL="342900" indent="-342900">
              <a:buFont typeface="+mj-lt"/>
              <a:buAutoNum type="arabicPeriod"/>
            </a:pPr>
            <a:r>
              <a:rPr lang="nl-BE" dirty="0"/>
              <a:t>Als iedereen éénmaal gegooid heeft met de kleurendobbelsteen, ga je naar de volgende slide. Daar doe je net hetzelfde. En dan nog een derde keer.</a:t>
            </a:r>
          </a:p>
          <a:p>
            <a:pPr marL="342900" indent="-342900">
              <a:buFont typeface="+mj-lt"/>
              <a:buAutoNum type="arabicPeriod"/>
            </a:pPr>
            <a:r>
              <a:rPr lang="nl-BE" dirty="0"/>
              <a:t>Wie heeft op het einde het meeste geld over? Tel maar!</a:t>
            </a:r>
          </a:p>
          <a:p>
            <a:endParaRPr lang="nl-BE" dirty="0"/>
          </a:p>
          <a:p>
            <a:endParaRPr lang="nl-BE" dirty="0"/>
          </a:p>
          <a:p>
            <a:endParaRPr lang="nl-BE" dirty="0"/>
          </a:p>
          <a:p>
            <a:endParaRPr lang="nl-BE" dirty="0"/>
          </a:p>
          <a:p>
            <a:endParaRPr lang="nl-BE" dirty="0"/>
          </a:p>
          <a:p>
            <a:endParaRPr lang="nl-BE" dirty="0"/>
          </a:p>
        </p:txBody>
      </p:sp>
      <p:pic>
        <p:nvPicPr>
          <p:cNvPr id="8" name="Picture 7">
            <a:extLst>
              <a:ext uri="{FF2B5EF4-FFF2-40B4-BE49-F238E27FC236}">
                <a16:creationId xmlns:a16="http://schemas.microsoft.com/office/drawing/2014/main" id="{034EAF83-0EC0-463F-81DD-5924DF96571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6938" y="2003059"/>
            <a:ext cx="2084574" cy="883328"/>
          </a:xfrm>
          <a:prstGeom prst="rect">
            <a:avLst/>
          </a:prstGeom>
        </p:spPr>
      </p:pic>
      <p:sp>
        <p:nvSpPr>
          <p:cNvPr id="6" name="Rectangle 5">
            <a:extLst>
              <a:ext uri="{FF2B5EF4-FFF2-40B4-BE49-F238E27FC236}">
                <a16:creationId xmlns:a16="http://schemas.microsoft.com/office/drawing/2014/main" id="{19EDA7FF-0C05-4215-ACA7-5E29B9F73F00}"/>
              </a:ext>
            </a:extLst>
          </p:cNvPr>
          <p:cNvSpPr/>
          <p:nvPr/>
        </p:nvSpPr>
        <p:spPr>
          <a:xfrm>
            <a:off x="1028509" y="1675098"/>
            <a:ext cx="2451538" cy="151022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Picture 6">
            <a:extLst>
              <a:ext uri="{FF2B5EF4-FFF2-40B4-BE49-F238E27FC236}">
                <a16:creationId xmlns:a16="http://schemas.microsoft.com/office/drawing/2014/main" id="{34EB2C46-0562-4F13-9F99-72117DF1546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77695" y="1877315"/>
            <a:ext cx="829844" cy="829844"/>
          </a:xfrm>
          <a:prstGeom prst="rect">
            <a:avLst/>
          </a:prstGeom>
        </p:spPr>
      </p:pic>
      <p:pic>
        <p:nvPicPr>
          <p:cNvPr id="9" name="Picture 8">
            <a:extLst>
              <a:ext uri="{FF2B5EF4-FFF2-40B4-BE49-F238E27FC236}">
                <a16:creationId xmlns:a16="http://schemas.microsoft.com/office/drawing/2014/main" id="{28F88E6E-2A97-4AC5-ACAD-EF88717351C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21410" y="2140956"/>
            <a:ext cx="829844" cy="829844"/>
          </a:xfrm>
          <a:prstGeom prst="rect">
            <a:avLst/>
          </a:prstGeom>
        </p:spPr>
      </p:pic>
      <p:pic>
        <p:nvPicPr>
          <p:cNvPr id="3" name="Opgenomen geluid">
            <a:hlinkClick r:id="" action="ppaction://media"/>
            <a:extLst>
              <a:ext uri="{FF2B5EF4-FFF2-40B4-BE49-F238E27FC236}">
                <a16:creationId xmlns:a16="http://schemas.microsoft.com/office/drawing/2014/main" id="{290F7082-50C8-4316-ABF7-838339D01C7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014933" y="1759377"/>
            <a:ext cx="487363" cy="487363"/>
          </a:xfrm>
          <a:prstGeom prst="rect">
            <a:avLst/>
          </a:prstGeom>
        </p:spPr>
      </p:pic>
      <p:pic>
        <p:nvPicPr>
          <p:cNvPr id="4" name="Opgenomen geluid">
            <a:hlinkClick r:id="" action="ppaction://media"/>
            <a:extLst>
              <a:ext uri="{FF2B5EF4-FFF2-40B4-BE49-F238E27FC236}">
                <a16:creationId xmlns:a16="http://schemas.microsoft.com/office/drawing/2014/main" id="{93F8904A-649D-4003-B192-43F64CCC9BD6}"/>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4017109" y="3429000"/>
            <a:ext cx="487363" cy="487363"/>
          </a:xfrm>
          <a:prstGeom prst="rect">
            <a:avLst/>
          </a:prstGeom>
        </p:spPr>
      </p:pic>
      <p:pic>
        <p:nvPicPr>
          <p:cNvPr id="10" name="Opgenomen geluid">
            <a:hlinkClick r:id="" action="ppaction://media"/>
            <a:extLst>
              <a:ext uri="{FF2B5EF4-FFF2-40B4-BE49-F238E27FC236}">
                <a16:creationId xmlns:a16="http://schemas.microsoft.com/office/drawing/2014/main" id="{CC74A4E5-54F9-493A-B63C-5FEE816AA311}"/>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4014932" y="4424440"/>
            <a:ext cx="487363" cy="487363"/>
          </a:xfrm>
          <a:prstGeom prst="rect">
            <a:avLst/>
          </a:prstGeom>
        </p:spPr>
      </p:pic>
      <p:pic>
        <p:nvPicPr>
          <p:cNvPr id="11" name="Opgenomen geluid">
            <a:hlinkClick r:id="" action="ppaction://media"/>
            <a:extLst>
              <a:ext uri="{FF2B5EF4-FFF2-40B4-BE49-F238E27FC236}">
                <a16:creationId xmlns:a16="http://schemas.microsoft.com/office/drawing/2014/main" id="{F62CEA07-1C12-43D5-88A1-ED7895243B99}"/>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4014931" y="5213126"/>
            <a:ext cx="487363" cy="487363"/>
          </a:xfrm>
          <a:prstGeom prst="rect">
            <a:avLst/>
          </a:prstGeom>
        </p:spPr>
      </p:pic>
    </p:spTree>
    <p:extLst>
      <p:ext uri="{BB962C8B-B14F-4D97-AF65-F5344CB8AC3E}">
        <p14:creationId xmlns:p14="http://schemas.microsoft.com/office/powerpoint/2010/main" val="43958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9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6627"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8578" fill="hold"/>
                                        <p:tgtEl>
                                          <p:spTgt spid="10"/>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380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audio>
              <p:cMediaNode vol="80000">
                <p:cTn id="20" fill="hold" display="0">
                  <p:stCondLst>
                    <p:cond delay="indefinite"/>
                  </p:stCondLst>
                  <p:endCondLst>
                    <p:cond evt="onStopAudio" delay="0">
                      <p:tgtEl>
                        <p:sldTgt/>
                      </p:tgtEl>
                    </p:cond>
                  </p:endCondLst>
                </p:cTn>
                <p:tgtEl>
                  <p:spTgt spid="4"/>
                </p:tgtEl>
              </p:cMediaNode>
            </p:audio>
            <p:audio>
              <p:cMediaNode vol="80000">
                <p:cTn id="21" fill="hold" display="0">
                  <p:stCondLst>
                    <p:cond delay="indefinite"/>
                  </p:stCondLst>
                  <p:endCondLst>
                    <p:cond evt="onStopAudio" delay="0">
                      <p:tgtEl>
                        <p:sldTgt/>
                      </p:tgtEl>
                    </p:cond>
                  </p:endCondLst>
                </p:cTn>
                <p:tgtEl>
                  <p:spTgt spid="10"/>
                </p:tgtEl>
              </p:cMediaNode>
            </p:audio>
            <p:audio>
              <p:cMediaNode vol="80000">
                <p:cTn id="22"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9F101-7879-43E2-89D2-456368BB98C2}"/>
              </a:ext>
            </a:extLst>
          </p:cNvPr>
          <p:cNvSpPr>
            <a:spLocks noGrp="1"/>
          </p:cNvSpPr>
          <p:nvPr>
            <p:ph type="title"/>
          </p:nvPr>
        </p:nvSpPr>
        <p:spPr/>
        <p:txBody>
          <a:bodyPr/>
          <a:lstStyle/>
          <a:p>
            <a:r>
              <a:rPr lang="nl-BE" dirty="0"/>
              <a:t>Wie heb je nodig? (1)</a:t>
            </a:r>
          </a:p>
        </p:txBody>
      </p:sp>
      <p:sp>
        <p:nvSpPr>
          <p:cNvPr id="4" name="Content Placeholder 3">
            <a:extLst>
              <a:ext uri="{FF2B5EF4-FFF2-40B4-BE49-F238E27FC236}">
                <a16:creationId xmlns:a16="http://schemas.microsoft.com/office/drawing/2014/main" id="{8AE776ED-C3F4-4CCC-AF8E-52781B19BF95}"/>
              </a:ext>
            </a:extLst>
          </p:cNvPr>
          <p:cNvSpPr>
            <a:spLocks noGrp="1"/>
          </p:cNvSpPr>
          <p:nvPr>
            <p:ph idx="1"/>
          </p:nvPr>
        </p:nvSpPr>
        <p:spPr/>
        <p:txBody>
          <a:bodyPr/>
          <a:lstStyle/>
          <a:p>
            <a:pPr marL="0" indent="0">
              <a:buNone/>
            </a:pPr>
            <a:r>
              <a:rPr lang="nl-BE" dirty="0"/>
              <a:t>                                </a:t>
            </a:r>
          </a:p>
        </p:txBody>
      </p:sp>
      <p:sp>
        <p:nvSpPr>
          <p:cNvPr id="9" name="Rectangle: Beveled 8">
            <a:extLst>
              <a:ext uri="{FF2B5EF4-FFF2-40B4-BE49-F238E27FC236}">
                <a16:creationId xmlns:a16="http://schemas.microsoft.com/office/drawing/2014/main" id="{6396E7B3-80A3-4388-9FA2-BAB25FE75D35}"/>
              </a:ext>
            </a:extLst>
          </p:cNvPr>
          <p:cNvSpPr/>
          <p:nvPr/>
        </p:nvSpPr>
        <p:spPr>
          <a:xfrm>
            <a:off x="1767025" y="1825625"/>
            <a:ext cx="1133383" cy="1074198"/>
          </a:xfrm>
          <a:prstGeom prst="beve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tangle: Beveled 12">
            <a:extLst>
              <a:ext uri="{FF2B5EF4-FFF2-40B4-BE49-F238E27FC236}">
                <a16:creationId xmlns:a16="http://schemas.microsoft.com/office/drawing/2014/main" id="{ABF207D9-FC1A-42E6-98F9-15683C8B140C}"/>
              </a:ext>
            </a:extLst>
          </p:cNvPr>
          <p:cNvSpPr/>
          <p:nvPr/>
        </p:nvSpPr>
        <p:spPr>
          <a:xfrm>
            <a:off x="1767025" y="3744681"/>
            <a:ext cx="1133383" cy="1074198"/>
          </a:xfrm>
          <a:prstGeom prst="bevel">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Rectangle: Beveled 13">
            <a:extLst>
              <a:ext uri="{FF2B5EF4-FFF2-40B4-BE49-F238E27FC236}">
                <a16:creationId xmlns:a16="http://schemas.microsoft.com/office/drawing/2014/main" id="{CF94B1D6-E173-4B7B-871E-0B03B7350021}"/>
              </a:ext>
            </a:extLst>
          </p:cNvPr>
          <p:cNvSpPr/>
          <p:nvPr/>
        </p:nvSpPr>
        <p:spPr>
          <a:xfrm>
            <a:off x="5319573" y="1825928"/>
            <a:ext cx="1133383" cy="1074198"/>
          </a:xfrm>
          <a:prstGeom prst="bevel">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Rectangle: Beveled 14">
            <a:extLst>
              <a:ext uri="{FF2B5EF4-FFF2-40B4-BE49-F238E27FC236}">
                <a16:creationId xmlns:a16="http://schemas.microsoft.com/office/drawing/2014/main" id="{C6CB0BDD-AA67-46B0-AC37-8A0BC886FF5F}"/>
              </a:ext>
            </a:extLst>
          </p:cNvPr>
          <p:cNvSpPr/>
          <p:nvPr/>
        </p:nvSpPr>
        <p:spPr>
          <a:xfrm>
            <a:off x="8934079" y="1825625"/>
            <a:ext cx="1133383" cy="1074198"/>
          </a:xfrm>
          <a:prstGeom prst="bevel">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Rectangle: Beveled 15">
            <a:extLst>
              <a:ext uri="{FF2B5EF4-FFF2-40B4-BE49-F238E27FC236}">
                <a16:creationId xmlns:a16="http://schemas.microsoft.com/office/drawing/2014/main" id="{E9BB211C-C024-49A2-8A43-E3C23148276E}"/>
              </a:ext>
            </a:extLst>
          </p:cNvPr>
          <p:cNvSpPr/>
          <p:nvPr/>
        </p:nvSpPr>
        <p:spPr>
          <a:xfrm>
            <a:off x="5319573" y="3744681"/>
            <a:ext cx="1133383" cy="1074198"/>
          </a:xfrm>
          <a:prstGeom prst="beve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Rectangle: Beveled 16">
            <a:extLst>
              <a:ext uri="{FF2B5EF4-FFF2-40B4-BE49-F238E27FC236}">
                <a16:creationId xmlns:a16="http://schemas.microsoft.com/office/drawing/2014/main" id="{7FD3404B-4521-4F27-8904-FB916FF7B090}"/>
              </a:ext>
            </a:extLst>
          </p:cNvPr>
          <p:cNvSpPr/>
          <p:nvPr/>
        </p:nvSpPr>
        <p:spPr>
          <a:xfrm>
            <a:off x="8934079" y="3744681"/>
            <a:ext cx="1133383" cy="1074198"/>
          </a:xfrm>
          <a:prstGeom prst="bevel">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Opgenomen geluid">
            <a:hlinkClick r:id="" action="ppaction://media"/>
            <a:extLst>
              <a:ext uri="{FF2B5EF4-FFF2-40B4-BE49-F238E27FC236}">
                <a16:creationId xmlns:a16="http://schemas.microsoft.com/office/drawing/2014/main" id="{8EE61296-CD89-4144-B49B-38EBAFA501A6}"/>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257088" y="2119042"/>
            <a:ext cx="487363" cy="487363"/>
          </a:xfrm>
          <a:prstGeom prst="rect">
            <a:avLst/>
          </a:prstGeom>
        </p:spPr>
      </p:pic>
      <p:pic>
        <p:nvPicPr>
          <p:cNvPr id="5" name="Opgenomen geluid">
            <a:hlinkClick r:id="" action="ppaction://media"/>
            <a:extLst>
              <a:ext uri="{FF2B5EF4-FFF2-40B4-BE49-F238E27FC236}">
                <a16:creationId xmlns:a16="http://schemas.microsoft.com/office/drawing/2014/main" id="{FE65CBD0-3B2E-42CA-A0DC-B7A62DC10FF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5642582" y="4038098"/>
            <a:ext cx="487363" cy="487363"/>
          </a:xfrm>
          <a:prstGeom prst="rect">
            <a:avLst/>
          </a:prstGeom>
        </p:spPr>
      </p:pic>
      <p:pic>
        <p:nvPicPr>
          <p:cNvPr id="6" name="Opgenomen geluid">
            <a:hlinkClick r:id="" action="ppaction://media"/>
            <a:extLst>
              <a:ext uri="{FF2B5EF4-FFF2-40B4-BE49-F238E27FC236}">
                <a16:creationId xmlns:a16="http://schemas.microsoft.com/office/drawing/2014/main" id="{E5D0311A-1980-4AA4-9B3D-86918E90E404}"/>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2090034" y="4030646"/>
            <a:ext cx="487363" cy="487363"/>
          </a:xfrm>
          <a:prstGeom prst="rect">
            <a:avLst/>
          </a:prstGeom>
        </p:spPr>
      </p:pic>
      <p:pic>
        <p:nvPicPr>
          <p:cNvPr id="7" name="Opgenomen geluid">
            <a:hlinkClick r:id="" action="ppaction://media"/>
            <a:extLst>
              <a:ext uri="{FF2B5EF4-FFF2-40B4-BE49-F238E27FC236}">
                <a16:creationId xmlns:a16="http://schemas.microsoft.com/office/drawing/2014/main" id="{5483C56D-9F42-444E-ACED-3F876845ED12}"/>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5683217" y="2119042"/>
            <a:ext cx="487363" cy="487363"/>
          </a:xfrm>
          <a:prstGeom prst="rect">
            <a:avLst/>
          </a:prstGeom>
        </p:spPr>
      </p:pic>
      <p:pic>
        <p:nvPicPr>
          <p:cNvPr id="8" name="Opgenomen geluid">
            <a:hlinkClick r:id="" action="ppaction://media"/>
            <a:extLst>
              <a:ext uri="{FF2B5EF4-FFF2-40B4-BE49-F238E27FC236}">
                <a16:creationId xmlns:a16="http://schemas.microsoft.com/office/drawing/2014/main" id="{5C96CA03-29DC-446D-9D09-3143BE7B16A8}"/>
              </a:ext>
            </a:extLst>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2124538" y="2119042"/>
            <a:ext cx="487363" cy="487363"/>
          </a:xfrm>
          <a:prstGeom prst="rect">
            <a:avLst/>
          </a:prstGeom>
        </p:spPr>
      </p:pic>
      <p:pic>
        <p:nvPicPr>
          <p:cNvPr id="10" name="Opgenomen geluid">
            <a:hlinkClick r:id="" action="ppaction://media"/>
            <a:extLst>
              <a:ext uri="{FF2B5EF4-FFF2-40B4-BE49-F238E27FC236}">
                <a16:creationId xmlns:a16="http://schemas.microsoft.com/office/drawing/2014/main" id="{5F8B61E0-9892-4B7A-B993-0411EE40063D}"/>
              </a:ext>
            </a:extLst>
          </p:cNvPr>
          <p:cNvPicPr>
            <a:picLocks noChangeAspect="1"/>
          </p:cNvPicPr>
          <p:nvPr>
            <a:audioFile r:link="rId12"/>
            <p:extLst>
              <p:ext uri="{DAA4B4D4-6D71-4841-9C94-3DE7FCFB9230}">
                <p14:media xmlns:p14="http://schemas.microsoft.com/office/powerpoint/2010/main" r:embed="rId11"/>
              </p:ext>
            </p:extLst>
          </p:nvPr>
        </p:nvPicPr>
        <p:blipFill>
          <a:blip r:embed="rId14"/>
          <a:stretch>
            <a:fillRect/>
          </a:stretch>
        </p:blipFill>
        <p:spPr>
          <a:xfrm>
            <a:off x="9366218" y="4056896"/>
            <a:ext cx="487363" cy="487363"/>
          </a:xfrm>
          <a:prstGeom prst="rect">
            <a:avLst/>
          </a:prstGeom>
        </p:spPr>
      </p:pic>
    </p:spTree>
    <p:extLst>
      <p:ext uri="{BB962C8B-B14F-4D97-AF65-F5344CB8AC3E}">
        <p14:creationId xmlns:p14="http://schemas.microsoft.com/office/powerpoint/2010/main" val="349445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3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706"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1178"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2014" fill="hold"/>
                                        <p:tgtEl>
                                          <p:spTgt spid="7"/>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249" fill="hold"/>
                                        <p:tgtEl>
                                          <p:spTgt spid="8"/>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059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audio>
              <p:cMediaNode vol="80000">
                <p:cTn id="28" fill="hold" display="0">
                  <p:stCondLst>
                    <p:cond delay="indefinite"/>
                  </p:stCondLst>
                  <p:endCondLst>
                    <p:cond evt="onStopAudio" delay="0">
                      <p:tgtEl>
                        <p:sldTgt/>
                      </p:tgtEl>
                    </p:cond>
                  </p:endCondLst>
                </p:cTn>
                <p:tgtEl>
                  <p:spTgt spid="5"/>
                </p:tgtEl>
              </p:cMediaNode>
            </p:audio>
            <p:audio>
              <p:cMediaNode vol="80000">
                <p:cTn id="29" fill="hold" display="0">
                  <p:stCondLst>
                    <p:cond delay="indefinite"/>
                  </p:stCondLst>
                  <p:endCondLst>
                    <p:cond evt="onStopAudio" delay="0">
                      <p:tgtEl>
                        <p:sldTgt/>
                      </p:tgtEl>
                    </p:cond>
                  </p:endCondLst>
                </p:cTn>
                <p:tgtEl>
                  <p:spTgt spid="6"/>
                </p:tgtEl>
              </p:cMediaNode>
            </p:audio>
            <p:audio>
              <p:cMediaNode vol="80000">
                <p:cTn id="30" fill="hold" display="0">
                  <p:stCondLst>
                    <p:cond delay="indefinite"/>
                  </p:stCondLst>
                  <p:endCondLst>
                    <p:cond evt="onStopAudio" delay="0">
                      <p:tgtEl>
                        <p:sldTgt/>
                      </p:tgtEl>
                    </p:cond>
                  </p:endCondLst>
                </p:cTn>
                <p:tgtEl>
                  <p:spTgt spid="7"/>
                </p:tgtEl>
              </p:cMediaNode>
            </p:audio>
            <p:audio>
              <p:cMediaNode vol="80000">
                <p:cTn id="31" fill="hold" display="0">
                  <p:stCondLst>
                    <p:cond delay="indefinite"/>
                  </p:stCondLst>
                  <p:endCondLst>
                    <p:cond evt="onStopAudio" delay="0">
                      <p:tgtEl>
                        <p:sldTgt/>
                      </p:tgtEl>
                    </p:cond>
                  </p:endCondLst>
                </p:cTn>
                <p:tgtEl>
                  <p:spTgt spid="8"/>
                </p:tgtEl>
              </p:cMediaNode>
            </p:audio>
            <p:audio>
              <p:cMediaNode vol="80000">
                <p:cTn id="32"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9F101-7879-43E2-89D2-456368BB98C2}"/>
              </a:ext>
            </a:extLst>
          </p:cNvPr>
          <p:cNvSpPr>
            <a:spLocks noGrp="1"/>
          </p:cNvSpPr>
          <p:nvPr>
            <p:ph type="title"/>
          </p:nvPr>
        </p:nvSpPr>
        <p:spPr/>
        <p:txBody>
          <a:bodyPr/>
          <a:lstStyle/>
          <a:p>
            <a:r>
              <a:rPr lang="nl-BE" dirty="0"/>
              <a:t>Wie heb je nodig? (2)</a:t>
            </a:r>
          </a:p>
        </p:txBody>
      </p:sp>
      <p:sp>
        <p:nvSpPr>
          <p:cNvPr id="4" name="Content Placeholder 3">
            <a:extLst>
              <a:ext uri="{FF2B5EF4-FFF2-40B4-BE49-F238E27FC236}">
                <a16:creationId xmlns:a16="http://schemas.microsoft.com/office/drawing/2014/main" id="{8AE776ED-C3F4-4CCC-AF8E-52781B19BF95}"/>
              </a:ext>
            </a:extLst>
          </p:cNvPr>
          <p:cNvSpPr>
            <a:spLocks noGrp="1"/>
          </p:cNvSpPr>
          <p:nvPr>
            <p:ph idx="1"/>
          </p:nvPr>
        </p:nvSpPr>
        <p:spPr/>
        <p:txBody>
          <a:bodyPr/>
          <a:lstStyle/>
          <a:p>
            <a:pPr marL="0" indent="0">
              <a:buNone/>
            </a:pPr>
            <a:r>
              <a:rPr lang="nl-BE" dirty="0"/>
              <a:t>                                </a:t>
            </a:r>
          </a:p>
        </p:txBody>
      </p:sp>
      <p:sp>
        <p:nvSpPr>
          <p:cNvPr id="9" name="Rectangle: Beveled 8">
            <a:extLst>
              <a:ext uri="{FF2B5EF4-FFF2-40B4-BE49-F238E27FC236}">
                <a16:creationId xmlns:a16="http://schemas.microsoft.com/office/drawing/2014/main" id="{6396E7B3-80A3-4388-9FA2-BAB25FE75D35}"/>
              </a:ext>
            </a:extLst>
          </p:cNvPr>
          <p:cNvSpPr/>
          <p:nvPr/>
        </p:nvSpPr>
        <p:spPr>
          <a:xfrm>
            <a:off x="1767025" y="1825625"/>
            <a:ext cx="1133383" cy="1074198"/>
          </a:xfrm>
          <a:prstGeom prst="bevel">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tangle: Beveled 12">
            <a:extLst>
              <a:ext uri="{FF2B5EF4-FFF2-40B4-BE49-F238E27FC236}">
                <a16:creationId xmlns:a16="http://schemas.microsoft.com/office/drawing/2014/main" id="{ABF207D9-FC1A-42E6-98F9-15683C8B140C}"/>
              </a:ext>
            </a:extLst>
          </p:cNvPr>
          <p:cNvSpPr/>
          <p:nvPr/>
        </p:nvSpPr>
        <p:spPr>
          <a:xfrm>
            <a:off x="1767025" y="3744681"/>
            <a:ext cx="1133383" cy="1074198"/>
          </a:xfrm>
          <a:prstGeom prst="beve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Rectangle: Beveled 13">
            <a:extLst>
              <a:ext uri="{FF2B5EF4-FFF2-40B4-BE49-F238E27FC236}">
                <a16:creationId xmlns:a16="http://schemas.microsoft.com/office/drawing/2014/main" id="{CF94B1D6-E173-4B7B-871E-0B03B7350021}"/>
              </a:ext>
            </a:extLst>
          </p:cNvPr>
          <p:cNvSpPr/>
          <p:nvPr/>
        </p:nvSpPr>
        <p:spPr>
          <a:xfrm>
            <a:off x="5319573" y="1825928"/>
            <a:ext cx="1133383" cy="1074198"/>
          </a:xfrm>
          <a:prstGeom prst="bevel">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Rectangle: Beveled 14">
            <a:extLst>
              <a:ext uri="{FF2B5EF4-FFF2-40B4-BE49-F238E27FC236}">
                <a16:creationId xmlns:a16="http://schemas.microsoft.com/office/drawing/2014/main" id="{C6CB0BDD-AA67-46B0-AC37-8A0BC886FF5F}"/>
              </a:ext>
            </a:extLst>
          </p:cNvPr>
          <p:cNvSpPr/>
          <p:nvPr/>
        </p:nvSpPr>
        <p:spPr>
          <a:xfrm>
            <a:off x="8934079" y="1825625"/>
            <a:ext cx="1133383" cy="1074198"/>
          </a:xfrm>
          <a:prstGeom prst="bevel">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Rectangle: Beveled 15">
            <a:extLst>
              <a:ext uri="{FF2B5EF4-FFF2-40B4-BE49-F238E27FC236}">
                <a16:creationId xmlns:a16="http://schemas.microsoft.com/office/drawing/2014/main" id="{E9BB211C-C024-49A2-8A43-E3C23148276E}"/>
              </a:ext>
            </a:extLst>
          </p:cNvPr>
          <p:cNvSpPr/>
          <p:nvPr/>
        </p:nvSpPr>
        <p:spPr>
          <a:xfrm>
            <a:off x="5319573" y="3744681"/>
            <a:ext cx="1133383" cy="1074198"/>
          </a:xfrm>
          <a:prstGeom prst="bevel">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Rectangle: Beveled 16">
            <a:extLst>
              <a:ext uri="{FF2B5EF4-FFF2-40B4-BE49-F238E27FC236}">
                <a16:creationId xmlns:a16="http://schemas.microsoft.com/office/drawing/2014/main" id="{7FD3404B-4521-4F27-8904-FB916FF7B090}"/>
              </a:ext>
            </a:extLst>
          </p:cNvPr>
          <p:cNvSpPr/>
          <p:nvPr/>
        </p:nvSpPr>
        <p:spPr>
          <a:xfrm>
            <a:off x="8934079" y="3744681"/>
            <a:ext cx="1133383" cy="1074198"/>
          </a:xfrm>
          <a:prstGeom prst="beve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Opgenomen geluid">
            <a:hlinkClick r:id="" action="ppaction://media"/>
            <a:extLst>
              <a:ext uri="{FF2B5EF4-FFF2-40B4-BE49-F238E27FC236}">
                <a16:creationId xmlns:a16="http://schemas.microsoft.com/office/drawing/2014/main" id="{16EC808E-BF98-43E0-9EEC-0CA70A2986C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257088" y="2119042"/>
            <a:ext cx="487363" cy="487363"/>
          </a:xfrm>
          <a:prstGeom prst="rect">
            <a:avLst/>
          </a:prstGeom>
        </p:spPr>
      </p:pic>
      <p:pic>
        <p:nvPicPr>
          <p:cNvPr id="5" name="Opgenomen geluid">
            <a:hlinkClick r:id="" action="ppaction://media"/>
            <a:extLst>
              <a:ext uri="{FF2B5EF4-FFF2-40B4-BE49-F238E27FC236}">
                <a16:creationId xmlns:a16="http://schemas.microsoft.com/office/drawing/2014/main" id="{31B02696-F436-430C-B3B6-7A60177A4A1F}"/>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5718360" y="4038098"/>
            <a:ext cx="487363" cy="487363"/>
          </a:xfrm>
          <a:prstGeom prst="rect">
            <a:avLst/>
          </a:prstGeom>
        </p:spPr>
      </p:pic>
      <p:pic>
        <p:nvPicPr>
          <p:cNvPr id="6" name="Opgenomen geluid">
            <a:hlinkClick r:id="" action="ppaction://media"/>
            <a:extLst>
              <a:ext uri="{FF2B5EF4-FFF2-40B4-BE49-F238E27FC236}">
                <a16:creationId xmlns:a16="http://schemas.microsoft.com/office/drawing/2014/main" id="{62615059-2399-426C-AB2C-58AF8A95D3B2}"/>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9257088" y="4038097"/>
            <a:ext cx="487363" cy="487363"/>
          </a:xfrm>
          <a:prstGeom prst="rect">
            <a:avLst/>
          </a:prstGeom>
        </p:spPr>
      </p:pic>
      <p:pic>
        <p:nvPicPr>
          <p:cNvPr id="7" name="Opgenomen geluid">
            <a:hlinkClick r:id="" action="ppaction://media"/>
            <a:extLst>
              <a:ext uri="{FF2B5EF4-FFF2-40B4-BE49-F238E27FC236}">
                <a16:creationId xmlns:a16="http://schemas.microsoft.com/office/drawing/2014/main" id="{EE1D3864-A9A4-43DA-A85D-77532691427D}"/>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5678016" y="2119042"/>
            <a:ext cx="487363" cy="487363"/>
          </a:xfrm>
          <a:prstGeom prst="rect">
            <a:avLst/>
          </a:prstGeom>
        </p:spPr>
      </p:pic>
      <p:pic>
        <p:nvPicPr>
          <p:cNvPr id="8" name="Opgenomen geluid">
            <a:hlinkClick r:id="" action="ppaction://media"/>
            <a:extLst>
              <a:ext uri="{FF2B5EF4-FFF2-40B4-BE49-F238E27FC236}">
                <a16:creationId xmlns:a16="http://schemas.microsoft.com/office/drawing/2014/main" id="{200E6979-0EB5-4408-A889-306C5C02930D}"/>
              </a:ext>
            </a:extLst>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2090034" y="2119042"/>
            <a:ext cx="487363" cy="487363"/>
          </a:xfrm>
          <a:prstGeom prst="rect">
            <a:avLst/>
          </a:prstGeom>
        </p:spPr>
      </p:pic>
      <p:pic>
        <p:nvPicPr>
          <p:cNvPr id="10" name="Opgenomen geluid">
            <a:hlinkClick r:id="" action="ppaction://media"/>
            <a:extLst>
              <a:ext uri="{FF2B5EF4-FFF2-40B4-BE49-F238E27FC236}">
                <a16:creationId xmlns:a16="http://schemas.microsoft.com/office/drawing/2014/main" id="{5B2962A7-B2EC-4ABE-A357-62C1314A5B03}"/>
              </a:ext>
            </a:extLst>
          </p:cNvPr>
          <p:cNvPicPr>
            <a:picLocks noChangeAspect="1"/>
          </p:cNvPicPr>
          <p:nvPr>
            <a:audioFile r:link="rId12"/>
            <p:extLst>
              <p:ext uri="{DAA4B4D4-6D71-4841-9C94-3DE7FCFB9230}">
                <p14:media xmlns:p14="http://schemas.microsoft.com/office/powerpoint/2010/main" r:embed="rId11"/>
              </p:ext>
            </p:extLst>
          </p:nvPr>
        </p:nvPicPr>
        <p:blipFill>
          <a:blip r:embed="rId14"/>
          <a:stretch>
            <a:fillRect/>
          </a:stretch>
        </p:blipFill>
        <p:spPr>
          <a:xfrm>
            <a:off x="2090034" y="4038097"/>
            <a:ext cx="487363" cy="487363"/>
          </a:xfrm>
          <a:prstGeom prst="rect">
            <a:avLst/>
          </a:prstGeom>
        </p:spPr>
      </p:pic>
    </p:spTree>
    <p:extLst>
      <p:ext uri="{BB962C8B-B14F-4D97-AF65-F5344CB8AC3E}">
        <p14:creationId xmlns:p14="http://schemas.microsoft.com/office/powerpoint/2010/main" val="37894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3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969"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1643"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251" fill="hold"/>
                                        <p:tgtEl>
                                          <p:spTgt spid="7"/>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1364" fill="hold"/>
                                        <p:tgtEl>
                                          <p:spTgt spid="8"/>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134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audio>
              <p:cMediaNode vol="80000">
                <p:cTn id="28" fill="hold" display="0">
                  <p:stCondLst>
                    <p:cond delay="indefinite"/>
                  </p:stCondLst>
                  <p:endCondLst>
                    <p:cond evt="onStopAudio" delay="0">
                      <p:tgtEl>
                        <p:sldTgt/>
                      </p:tgtEl>
                    </p:cond>
                  </p:endCondLst>
                </p:cTn>
                <p:tgtEl>
                  <p:spTgt spid="5"/>
                </p:tgtEl>
              </p:cMediaNode>
            </p:audio>
            <p:audio>
              <p:cMediaNode vol="80000">
                <p:cTn id="29" fill="hold" display="0">
                  <p:stCondLst>
                    <p:cond delay="indefinite"/>
                  </p:stCondLst>
                  <p:endCondLst>
                    <p:cond evt="onStopAudio" delay="0">
                      <p:tgtEl>
                        <p:sldTgt/>
                      </p:tgtEl>
                    </p:cond>
                  </p:endCondLst>
                </p:cTn>
                <p:tgtEl>
                  <p:spTgt spid="6"/>
                </p:tgtEl>
              </p:cMediaNode>
            </p:audio>
            <p:audio>
              <p:cMediaNode vol="80000">
                <p:cTn id="30" fill="hold" display="0">
                  <p:stCondLst>
                    <p:cond delay="indefinite"/>
                  </p:stCondLst>
                  <p:endCondLst>
                    <p:cond evt="onStopAudio" delay="0">
                      <p:tgtEl>
                        <p:sldTgt/>
                      </p:tgtEl>
                    </p:cond>
                  </p:endCondLst>
                </p:cTn>
                <p:tgtEl>
                  <p:spTgt spid="7"/>
                </p:tgtEl>
              </p:cMediaNode>
            </p:audio>
            <p:audio>
              <p:cMediaNode vol="80000">
                <p:cTn id="31" fill="hold" display="0">
                  <p:stCondLst>
                    <p:cond delay="indefinite"/>
                  </p:stCondLst>
                  <p:endCondLst>
                    <p:cond evt="onStopAudio" delay="0">
                      <p:tgtEl>
                        <p:sldTgt/>
                      </p:tgtEl>
                    </p:cond>
                  </p:endCondLst>
                </p:cTn>
                <p:tgtEl>
                  <p:spTgt spid="8"/>
                </p:tgtEl>
              </p:cMediaNode>
            </p:audio>
            <p:audio>
              <p:cMediaNode vol="80000">
                <p:cTn id="32"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9F101-7879-43E2-89D2-456368BB98C2}"/>
              </a:ext>
            </a:extLst>
          </p:cNvPr>
          <p:cNvSpPr>
            <a:spLocks noGrp="1"/>
          </p:cNvSpPr>
          <p:nvPr>
            <p:ph type="title"/>
          </p:nvPr>
        </p:nvSpPr>
        <p:spPr/>
        <p:txBody>
          <a:bodyPr/>
          <a:lstStyle/>
          <a:p>
            <a:r>
              <a:rPr lang="nl-BE" dirty="0"/>
              <a:t>Wie heb je nodig? (3)</a:t>
            </a:r>
          </a:p>
        </p:txBody>
      </p:sp>
      <p:sp>
        <p:nvSpPr>
          <p:cNvPr id="4" name="Content Placeholder 3">
            <a:extLst>
              <a:ext uri="{FF2B5EF4-FFF2-40B4-BE49-F238E27FC236}">
                <a16:creationId xmlns:a16="http://schemas.microsoft.com/office/drawing/2014/main" id="{8AE776ED-C3F4-4CCC-AF8E-52781B19BF95}"/>
              </a:ext>
            </a:extLst>
          </p:cNvPr>
          <p:cNvSpPr>
            <a:spLocks noGrp="1"/>
          </p:cNvSpPr>
          <p:nvPr>
            <p:ph idx="1"/>
          </p:nvPr>
        </p:nvSpPr>
        <p:spPr/>
        <p:txBody>
          <a:bodyPr/>
          <a:lstStyle/>
          <a:p>
            <a:pPr marL="0" indent="0">
              <a:buNone/>
            </a:pPr>
            <a:r>
              <a:rPr lang="nl-BE" dirty="0"/>
              <a:t>                                </a:t>
            </a:r>
          </a:p>
        </p:txBody>
      </p:sp>
      <p:sp>
        <p:nvSpPr>
          <p:cNvPr id="9" name="Rectangle: Beveled 8">
            <a:extLst>
              <a:ext uri="{FF2B5EF4-FFF2-40B4-BE49-F238E27FC236}">
                <a16:creationId xmlns:a16="http://schemas.microsoft.com/office/drawing/2014/main" id="{6396E7B3-80A3-4388-9FA2-BAB25FE75D35}"/>
              </a:ext>
            </a:extLst>
          </p:cNvPr>
          <p:cNvSpPr/>
          <p:nvPr/>
        </p:nvSpPr>
        <p:spPr>
          <a:xfrm>
            <a:off x="1767025" y="1825625"/>
            <a:ext cx="1133383" cy="1074198"/>
          </a:xfrm>
          <a:prstGeom prst="beve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tangle: Beveled 12">
            <a:extLst>
              <a:ext uri="{FF2B5EF4-FFF2-40B4-BE49-F238E27FC236}">
                <a16:creationId xmlns:a16="http://schemas.microsoft.com/office/drawing/2014/main" id="{ABF207D9-FC1A-42E6-98F9-15683C8B140C}"/>
              </a:ext>
            </a:extLst>
          </p:cNvPr>
          <p:cNvSpPr/>
          <p:nvPr/>
        </p:nvSpPr>
        <p:spPr>
          <a:xfrm>
            <a:off x="1767025" y="3744681"/>
            <a:ext cx="1133383" cy="1074198"/>
          </a:xfrm>
          <a:prstGeom prst="bevel">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Rectangle: Beveled 13">
            <a:extLst>
              <a:ext uri="{FF2B5EF4-FFF2-40B4-BE49-F238E27FC236}">
                <a16:creationId xmlns:a16="http://schemas.microsoft.com/office/drawing/2014/main" id="{CF94B1D6-E173-4B7B-871E-0B03B7350021}"/>
              </a:ext>
            </a:extLst>
          </p:cNvPr>
          <p:cNvSpPr/>
          <p:nvPr/>
        </p:nvSpPr>
        <p:spPr>
          <a:xfrm>
            <a:off x="5319573" y="1825928"/>
            <a:ext cx="1133383" cy="1074198"/>
          </a:xfrm>
          <a:prstGeom prst="bevel">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Rectangle: Beveled 14">
            <a:extLst>
              <a:ext uri="{FF2B5EF4-FFF2-40B4-BE49-F238E27FC236}">
                <a16:creationId xmlns:a16="http://schemas.microsoft.com/office/drawing/2014/main" id="{C6CB0BDD-AA67-46B0-AC37-8A0BC886FF5F}"/>
              </a:ext>
            </a:extLst>
          </p:cNvPr>
          <p:cNvSpPr/>
          <p:nvPr/>
        </p:nvSpPr>
        <p:spPr>
          <a:xfrm>
            <a:off x="8934079" y="1825625"/>
            <a:ext cx="1133383" cy="1074198"/>
          </a:xfrm>
          <a:prstGeom prst="beve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Rectangle: Beveled 15">
            <a:extLst>
              <a:ext uri="{FF2B5EF4-FFF2-40B4-BE49-F238E27FC236}">
                <a16:creationId xmlns:a16="http://schemas.microsoft.com/office/drawing/2014/main" id="{E9BB211C-C024-49A2-8A43-E3C23148276E}"/>
              </a:ext>
            </a:extLst>
          </p:cNvPr>
          <p:cNvSpPr/>
          <p:nvPr/>
        </p:nvSpPr>
        <p:spPr>
          <a:xfrm>
            <a:off x="5319573" y="3744681"/>
            <a:ext cx="1133383" cy="1074198"/>
          </a:xfrm>
          <a:prstGeom prst="bevel">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Rectangle: Beveled 16">
            <a:extLst>
              <a:ext uri="{FF2B5EF4-FFF2-40B4-BE49-F238E27FC236}">
                <a16:creationId xmlns:a16="http://schemas.microsoft.com/office/drawing/2014/main" id="{7FD3404B-4521-4F27-8904-FB916FF7B090}"/>
              </a:ext>
            </a:extLst>
          </p:cNvPr>
          <p:cNvSpPr/>
          <p:nvPr/>
        </p:nvSpPr>
        <p:spPr>
          <a:xfrm>
            <a:off x="8934079" y="3744681"/>
            <a:ext cx="1133383" cy="1074198"/>
          </a:xfrm>
          <a:prstGeom prst="bevel">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 name="Opgenomen geluid">
            <a:hlinkClick r:id="" action="ppaction://media"/>
            <a:extLst>
              <a:ext uri="{FF2B5EF4-FFF2-40B4-BE49-F238E27FC236}">
                <a16:creationId xmlns:a16="http://schemas.microsoft.com/office/drawing/2014/main" id="{DBBC3A80-4429-4CE2-930B-5570568C719D}"/>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257088" y="4038098"/>
            <a:ext cx="487363" cy="487363"/>
          </a:xfrm>
          <a:prstGeom prst="rect">
            <a:avLst/>
          </a:prstGeom>
        </p:spPr>
      </p:pic>
      <p:pic>
        <p:nvPicPr>
          <p:cNvPr id="5" name="Opgenomen geluid">
            <a:hlinkClick r:id="" action="ppaction://media"/>
            <a:extLst>
              <a:ext uri="{FF2B5EF4-FFF2-40B4-BE49-F238E27FC236}">
                <a16:creationId xmlns:a16="http://schemas.microsoft.com/office/drawing/2014/main" id="{947690E8-D33D-4553-879F-B7688929167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257088" y="2119042"/>
            <a:ext cx="487363" cy="487363"/>
          </a:xfrm>
          <a:prstGeom prst="rect">
            <a:avLst/>
          </a:prstGeom>
        </p:spPr>
      </p:pic>
      <p:pic>
        <p:nvPicPr>
          <p:cNvPr id="6" name="Opgenomen geluid">
            <a:hlinkClick r:id="" action="ppaction://media"/>
            <a:extLst>
              <a:ext uri="{FF2B5EF4-FFF2-40B4-BE49-F238E27FC236}">
                <a16:creationId xmlns:a16="http://schemas.microsoft.com/office/drawing/2014/main" id="{6F930571-85BC-4C82-9AF4-5046C6E2BB31}"/>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5727237" y="4107802"/>
            <a:ext cx="487363" cy="487363"/>
          </a:xfrm>
          <a:prstGeom prst="rect">
            <a:avLst/>
          </a:prstGeom>
        </p:spPr>
      </p:pic>
      <p:pic>
        <p:nvPicPr>
          <p:cNvPr id="7" name="Opgenomen geluid">
            <a:hlinkClick r:id="" action="ppaction://media"/>
            <a:extLst>
              <a:ext uri="{FF2B5EF4-FFF2-40B4-BE49-F238E27FC236}">
                <a16:creationId xmlns:a16="http://schemas.microsoft.com/office/drawing/2014/main" id="{B9427349-4D72-4847-8615-5020362F51C6}"/>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2124538" y="4107801"/>
            <a:ext cx="487363" cy="487363"/>
          </a:xfrm>
          <a:prstGeom prst="rect">
            <a:avLst/>
          </a:prstGeom>
        </p:spPr>
      </p:pic>
      <p:pic>
        <p:nvPicPr>
          <p:cNvPr id="8" name="Opgenomen geluid">
            <a:hlinkClick r:id="" action="ppaction://media"/>
            <a:extLst>
              <a:ext uri="{FF2B5EF4-FFF2-40B4-BE49-F238E27FC236}">
                <a16:creationId xmlns:a16="http://schemas.microsoft.com/office/drawing/2014/main" id="{E044230A-7F1D-4564-A676-94EB9FD87516}"/>
              </a:ext>
            </a:extLst>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2090034" y="2164473"/>
            <a:ext cx="487363" cy="487363"/>
          </a:xfrm>
          <a:prstGeom prst="rect">
            <a:avLst/>
          </a:prstGeom>
        </p:spPr>
      </p:pic>
      <p:pic>
        <p:nvPicPr>
          <p:cNvPr id="10" name="Opgenomen geluid">
            <a:hlinkClick r:id="" action="ppaction://media"/>
            <a:extLst>
              <a:ext uri="{FF2B5EF4-FFF2-40B4-BE49-F238E27FC236}">
                <a16:creationId xmlns:a16="http://schemas.microsoft.com/office/drawing/2014/main" id="{C9879C7F-34E0-4C68-9119-3A04D2930065}"/>
              </a:ext>
            </a:extLst>
          </p:cNvPr>
          <p:cNvPicPr>
            <a:picLocks noChangeAspect="1"/>
          </p:cNvPicPr>
          <p:nvPr>
            <a:audioFile r:link="rId12"/>
            <p:extLst>
              <p:ext uri="{DAA4B4D4-6D71-4841-9C94-3DE7FCFB9230}">
                <p14:media xmlns:p14="http://schemas.microsoft.com/office/powerpoint/2010/main" r:embed="rId11"/>
              </p:ext>
            </p:extLst>
          </p:nvPr>
        </p:nvPicPr>
        <p:blipFill>
          <a:blip r:embed="rId14"/>
          <a:stretch>
            <a:fillRect/>
          </a:stretch>
        </p:blipFill>
        <p:spPr>
          <a:xfrm>
            <a:off x="5673562" y="2164473"/>
            <a:ext cx="487363" cy="487363"/>
          </a:xfrm>
          <a:prstGeom prst="rect">
            <a:avLst/>
          </a:prstGeom>
        </p:spPr>
      </p:pic>
    </p:spTree>
    <p:extLst>
      <p:ext uri="{BB962C8B-B14F-4D97-AF65-F5344CB8AC3E}">
        <p14:creationId xmlns:p14="http://schemas.microsoft.com/office/powerpoint/2010/main" val="151499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1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084"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8160"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2641" fill="hold"/>
                                        <p:tgtEl>
                                          <p:spTgt spid="7"/>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691" fill="hold"/>
                                        <p:tgtEl>
                                          <p:spTgt spid="8"/>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73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audio>
              <p:cMediaNode vol="80000">
                <p:cTn id="28" fill="hold" display="0">
                  <p:stCondLst>
                    <p:cond delay="indefinite"/>
                  </p:stCondLst>
                  <p:endCondLst>
                    <p:cond evt="onStopAudio" delay="0">
                      <p:tgtEl>
                        <p:sldTgt/>
                      </p:tgtEl>
                    </p:cond>
                  </p:endCondLst>
                </p:cTn>
                <p:tgtEl>
                  <p:spTgt spid="5"/>
                </p:tgtEl>
              </p:cMediaNode>
            </p:audio>
            <p:audio>
              <p:cMediaNode vol="80000">
                <p:cTn id="29" fill="hold" display="0">
                  <p:stCondLst>
                    <p:cond delay="indefinite"/>
                  </p:stCondLst>
                  <p:endCondLst>
                    <p:cond evt="onStopAudio" delay="0">
                      <p:tgtEl>
                        <p:sldTgt/>
                      </p:tgtEl>
                    </p:cond>
                  </p:endCondLst>
                </p:cTn>
                <p:tgtEl>
                  <p:spTgt spid="6"/>
                </p:tgtEl>
              </p:cMediaNode>
            </p:audio>
            <p:audio>
              <p:cMediaNode vol="80000">
                <p:cTn id="30" fill="hold" display="0">
                  <p:stCondLst>
                    <p:cond delay="indefinite"/>
                  </p:stCondLst>
                  <p:endCondLst>
                    <p:cond evt="onStopAudio" delay="0">
                      <p:tgtEl>
                        <p:sldTgt/>
                      </p:tgtEl>
                    </p:cond>
                  </p:endCondLst>
                </p:cTn>
                <p:tgtEl>
                  <p:spTgt spid="7"/>
                </p:tgtEl>
              </p:cMediaNode>
            </p:audio>
            <p:audio>
              <p:cMediaNode vol="80000">
                <p:cTn id="31" fill="hold" display="0">
                  <p:stCondLst>
                    <p:cond delay="indefinite"/>
                  </p:stCondLst>
                  <p:endCondLst>
                    <p:cond evt="onStopAudio" delay="0">
                      <p:tgtEl>
                        <p:sldTgt/>
                      </p:tgtEl>
                    </p:cond>
                  </p:endCondLst>
                </p:cTn>
                <p:tgtEl>
                  <p:spTgt spid="8"/>
                </p:tgtEl>
              </p:cMediaNode>
            </p:audio>
            <p:audio>
              <p:cMediaNode vol="80000">
                <p:cTn id="32"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9BFB321-5810-44E7-B628-D39790F691EA}"/>
              </a:ext>
            </a:extLst>
          </p:cNvPr>
          <p:cNvSpPr txBox="1"/>
          <p:nvPr/>
        </p:nvSpPr>
        <p:spPr>
          <a:xfrm>
            <a:off x="5588337" y="1692072"/>
            <a:ext cx="4657817" cy="923330"/>
          </a:xfrm>
          <a:prstGeom prst="rect">
            <a:avLst/>
          </a:prstGeom>
          <a:noFill/>
        </p:spPr>
        <p:txBody>
          <a:bodyPr wrap="square" rtlCol="0">
            <a:spAutoFit/>
          </a:bodyPr>
          <a:lstStyle/>
          <a:p>
            <a:pPr marL="342900" indent="-342900">
              <a:buFont typeface="+mj-lt"/>
              <a:buAutoNum type="arabicPeriod"/>
            </a:pPr>
            <a:r>
              <a:rPr lang="nl-BE" dirty="0"/>
              <a:t>Wie heeft het meeste geld over?  Wie het minst?</a:t>
            </a:r>
          </a:p>
          <a:p>
            <a:endParaRPr lang="nl-BE" dirty="0"/>
          </a:p>
        </p:txBody>
      </p:sp>
      <p:pic>
        <p:nvPicPr>
          <p:cNvPr id="7" name="Picture 6">
            <a:extLst>
              <a:ext uri="{FF2B5EF4-FFF2-40B4-BE49-F238E27FC236}">
                <a16:creationId xmlns:a16="http://schemas.microsoft.com/office/drawing/2014/main" id="{3FA77BEA-C547-40FE-8CE3-387747074D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7695" y="1877315"/>
            <a:ext cx="829844" cy="829844"/>
          </a:xfrm>
          <a:prstGeom prst="rect">
            <a:avLst/>
          </a:prstGeom>
        </p:spPr>
      </p:pic>
      <p:pic>
        <p:nvPicPr>
          <p:cNvPr id="8" name="Picture 7">
            <a:extLst>
              <a:ext uri="{FF2B5EF4-FFF2-40B4-BE49-F238E27FC236}">
                <a16:creationId xmlns:a16="http://schemas.microsoft.com/office/drawing/2014/main" id="{C5A18AC0-EC70-492B-98CB-F1152B6F57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1410" y="2140956"/>
            <a:ext cx="829844" cy="829844"/>
          </a:xfrm>
          <a:prstGeom prst="rect">
            <a:avLst/>
          </a:prstGeom>
        </p:spPr>
      </p:pic>
      <p:sp>
        <p:nvSpPr>
          <p:cNvPr id="9" name="Rectangle 8">
            <a:extLst>
              <a:ext uri="{FF2B5EF4-FFF2-40B4-BE49-F238E27FC236}">
                <a16:creationId xmlns:a16="http://schemas.microsoft.com/office/drawing/2014/main" id="{E7809040-A43A-4FE8-9091-D1713DBE4402}"/>
              </a:ext>
            </a:extLst>
          </p:cNvPr>
          <p:cNvSpPr/>
          <p:nvPr/>
        </p:nvSpPr>
        <p:spPr>
          <a:xfrm>
            <a:off x="1028509" y="1675098"/>
            <a:ext cx="2451538" cy="151022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itle 1">
            <a:extLst>
              <a:ext uri="{FF2B5EF4-FFF2-40B4-BE49-F238E27FC236}">
                <a16:creationId xmlns:a16="http://schemas.microsoft.com/office/drawing/2014/main" id="{0A1C132D-4F8B-4D94-902B-135BEDBFAEFB}"/>
              </a:ext>
            </a:extLst>
          </p:cNvPr>
          <p:cNvSpPr>
            <a:spLocks noGrp="1"/>
          </p:cNvSpPr>
          <p:nvPr>
            <p:ph type="title"/>
          </p:nvPr>
        </p:nvSpPr>
        <p:spPr>
          <a:xfrm>
            <a:off x="838200" y="365125"/>
            <a:ext cx="8771700" cy="1325563"/>
          </a:xfrm>
        </p:spPr>
        <p:txBody>
          <a:bodyPr/>
          <a:lstStyle/>
          <a:p>
            <a:r>
              <a:rPr lang="nl-BE" dirty="0"/>
              <a:t>Napraten</a:t>
            </a:r>
          </a:p>
        </p:txBody>
      </p:sp>
      <p:pic>
        <p:nvPicPr>
          <p:cNvPr id="3" name="Picture 2">
            <a:extLst>
              <a:ext uri="{FF2B5EF4-FFF2-40B4-BE49-F238E27FC236}">
                <a16:creationId xmlns:a16="http://schemas.microsoft.com/office/drawing/2014/main" id="{1084919B-9B7C-4460-B7D4-2200E86950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4585" y="3093700"/>
            <a:ext cx="2171888" cy="1760373"/>
          </a:xfrm>
          <a:prstGeom prst="rect">
            <a:avLst/>
          </a:prstGeom>
        </p:spPr>
      </p:pic>
      <p:pic>
        <p:nvPicPr>
          <p:cNvPr id="2" name="Opgenomen geluid">
            <a:hlinkClick r:id="" action="ppaction://media"/>
            <a:extLst>
              <a:ext uri="{FF2B5EF4-FFF2-40B4-BE49-F238E27FC236}">
                <a16:creationId xmlns:a16="http://schemas.microsoft.com/office/drawing/2014/main" id="{545C5B21-88F4-4FCF-B5C1-8B074F7746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952083" y="1633633"/>
            <a:ext cx="487363" cy="487363"/>
          </a:xfrm>
          <a:prstGeom prst="rect">
            <a:avLst/>
          </a:prstGeom>
        </p:spPr>
      </p:pic>
    </p:spTree>
    <p:extLst>
      <p:ext uri="{BB962C8B-B14F-4D97-AF65-F5344CB8AC3E}">
        <p14:creationId xmlns:p14="http://schemas.microsoft.com/office/powerpoint/2010/main" val="367277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amen tegen Armoe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191</TotalTime>
  <Words>353</Words>
  <Application>Microsoft Office PowerPoint</Application>
  <PresentationFormat>Breedbeeld</PresentationFormat>
  <Paragraphs>49</Paragraphs>
  <Slides>10</Slides>
  <Notes>0</Notes>
  <HiddenSlides>0</HiddenSlides>
  <MMClips>29</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10</vt:i4>
      </vt:variant>
    </vt:vector>
  </HeadingPairs>
  <TitlesOfParts>
    <vt:vector size="17" baseType="lpstr">
      <vt:lpstr>Arial</vt:lpstr>
      <vt:lpstr>Brandon Grotesque Bold</vt:lpstr>
      <vt:lpstr>Calibri</vt:lpstr>
      <vt:lpstr>Georgia</vt:lpstr>
      <vt:lpstr>Lucida Grande</vt:lpstr>
      <vt:lpstr>Wingdings</vt:lpstr>
      <vt:lpstr>Samen tegen Armoede</vt:lpstr>
      <vt:lpstr>PowerPoint-presentatie</vt:lpstr>
      <vt:lpstr>Verdienspel</vt:lpstr>
      <vt:lpstr>Nodig:</vt:lpstr>
      <vt:lpstr>Voorbereiding:</vt:lpstr>
      <vt:lpstr>Het spel: </vt:lpstr>
      <vt:lpstr>Wie heb je nodig? (1)</vt:lpstr>
      <vt:lpstr>Wie heb je nodig? (2)</vt:lpstr>
      <vt:lpstr>Wie heb je nodig? (3)</vt:lpstr>
      <vt:lpstr>Napraten</vt:lpstr>
      <vt:lpstr>Napraten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Marlies Algoet</dc:creator>
  <cp:lastModifiedBy>Marlies Algoet</cp:lastModifiedBy>
  <cp:revision>17</cp:revision>
  <dcterms:created xsi:type="dcterms:W3CDTF">2021-01-12T20:13:53Z</dcterms:created>
  <dcterms:modified xsi:type="dcterms:W3CDTF">2021-04-16T10:19:34Z</dcterms:modified>
</cp:coreProperties>
</file>